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98" r:id="rId3"/>
    <p:sldId id="258" r:id="rId4"/>
    <p:sldId id="257" r:id="rId5"/>
    <p:sldId id="300" r:id="rId6"/>
    <p:sldId id="264" r:id="rId7"/>
    <p:sldId id="275" r:id="rId8"/>
    <p:sldId id="262" r:id="rId9"/>
    <p:sldId id="276" r:id="rId10"/>
    <p:sldId id="273" r:id="rId11"/>
    <p:sldId id="277" r:id="rId12"/>
    <p:sldId id="278" r:id="rId13"/>
    <p:sldId id="279" r:id="rId14"/>
    <p:sldId id="281" r:id="rId15"/>
    <p:sldId id="282" r:id="rId16"/>
    <p:sldId id="283" r:id="rId17"/>
    <p:sldId id="291" r:id="rId18"/>
    <p:sldId id="292" r:id="rId19"/>
    <p:sldId id="293" r:id="rId20"/>
    <p:sldId id="284" r:id="rId21"/>
    <p:sldId id="285" r:id="rId22"/>
    <p:sldId id="286" r:id="rId23"/>
    <p:sldId id="287" r:id="rId24"/>
    <p:sldId id="289" r:id="rId25"/>
    <p:sldId id="290" r:id="rId26"/>
    <p:sldId id="295" r:id="rId27"/>
    <p:sldId id="296" r:id="rId28"/>
    <p:sldId id="303" r:id="rId29"/>
    <p:sldId id="268" r:id="rId30"/>
    <p:sldId id="265" r:id="rId31"/>
    <p:sldId id="266" r:id="rId32"/>
    <p:sldId id="267" r:id="rId33"/>
  </p:sldIdLst>
  <p:sldSz cx="12190413" cy="6859588"/>
  <p:notesSz cx="6858000" cy="9144000"/>
  <p:defaultTextStyle>
    <a:defPPr>
      <a:defRPr lang="tr-TR"/>
    </a:defPPr>
    <a:lvl1pPr marL="0" algn="l" defTabSz="1088433" rtl="0" eaLnBrk="1" latinLnBrk="0" hangingPunct="1">
      <a:defRPr sz="2100" kern="1200">
        <a:solidFill>
          <a:schemeClr val="tx1"/>
        </a:solidFill>
        <a:latin typeface="+mn-lt"/>
        <a:ea typeface="+mn-ea"/>
        <a:cs typeface="+mn-cs"/>
      </a:defRPr>
    </a:lvl1pPr>
    <a:lvl2pPr marL="544216" algn="l" defTabSz="1088433" rtl="0" eaLnBrk="1" latinLnBrk="0" hangingPunct="1">
      <a:defRPr sz="2100" kern="1200">
        <a:solidFill>
          <a:schemeClr val="tx1"/>
        </a:solidFill>
        <a:latin typeface="+mn-lt"/>
        <a:ea typeface="+mn-ea"/>
        <a:cs typeface="+mn-cs"/>
      </a:defRPr>
    </a:lvl2pPr>
    <a:lvl3pPr marL="1088433" algn="l" defTabSz="1088433" rtl="0" eaLnBrk="1" latinLnBrk="0" hangingPunct="1">
      <a:defRPr sz="2100" kern="1200">
        <a:solidFill>
          <a:schemeClr val="tx1"/>
        </a:solidFill>
        <a:latin typeface="+mn-lt"/>
        <a:ea typeface="+mn-ea"/>
        <a:cs typeface="+mn-cs"/>
      </a:defRPr>
    </a:lvl3pPr>
    <a:lvl4pPr marL="1632649" algn="l" defTabSz="1088433" rtl="0" eaLnBrk="1" latinLnBrk="0" hangingPunct="1">
      <a:defRPr sz="2100" kern="1200">
        <a:solidFill>
          <a:schemeClr val="tx1"/>
        </a:solidFill>
        <a:latin typeface="+mn-lt"/>
        <a:ea typeface="+mn-ea"/>
        <a:cs typeface="+mn-cs"/>
      </a:defRPr>
    </a:lvl4pPr>
    <a:lvl5pPr marL="2176864" algn="l" defTabSz="1088433" rtl="0" eaLnBrk="1" latinLnBrk="0" hangingPunct="1">
      <a:defRPr sz="2100" kern="1200">
        <a:solidFill>
          <a:schemeClr val="tx1"/>
        </a:solidFill>
        <a:latin typeface="+mn-lt"/>
        <a:ea typeface="+mn-ea"/>
        <a:cs typeface="+mn-cs"/>
      </a:defRPr>
    </a:lvl5pPr>
    <a:lvl6pPr marL="2721079" algn="l" defTabSz="1088433" rtl="0" eaLnBrk="1" latinLnBrk="0" hangingPunct="1">
      <a:defRPr sz="2100" kern="1200">
        <a:solidFill>
          <a:schemeClr val="tx1"/>
        </a:solidFill>
        <a:latin typeface="+mn-lt"/>
        <a:ea typeface="+mn-ea"/>
        <a:cs typeface="+mn-cs"/>
      </a:defRPr>
    </a:lvl6pPr>
    <a:lvl7pPr marL="3265296" algn="l" defTabSz="1088433" rtl="0" eaLnBrk="1" latinLnBrk="0" hangingPunct="1">
      <a:defRPr sz="2100" kern="1200">
        <a:solidFill>
          <a:schemeClr val="tx1"/>
        </a:solidFill>
        <a:latin typeface="+mn-lt"/>
        <a:ea typeface="+mn-ea"/>
        <a:cs typeface="+mn-cs"/>
      </a:defRPr>
    </a:lvl7pPr>
    <a:lvl8pPr marL="3809512" algn="l" defTabSz="1088433" rtl="0" eaLnBrk="1" latinLnBrk="0" hangingPunct="1">
      <a:defRPr sz="2100" kern="1200">
        <a:solidFill>
          <a:schemeClr val="tx1"/>
        </a:solidFill>
        <a:latin typeface="+mn-lt"/>
        <a:ea typeface="+mn-ea"/>
        <a:cs typeface="+mn-cs"/>
      </a:defRPr>
    </a:lvl8pPr>
    <a:lvl9pPr marL="4353728" algn="l" defTabSz="108843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autoAdjust="0"/>
    <p:restoredTop sz="94247" autoAdjust="0"/>
  </p:normalViewPr>
  <p:slideViewPr>
    <p:cSldViewPr>
      <p:cViewPr varScale="1">
        <p:scale>
          <a:sx n="103" d="100"/>
          <a:sy n="103" d="100"/>
        </p:scale>
        <p:origin x="780" y="96"/>
      </p:cViewPr>
      <p:guideLst>
        <p:guide orient="horz" pos="2161"/>
        <p:guide pos="3840"/>
      </p:guideLst>
    </p:cSldViewPr>
  </p:slideViewPr>
  <p:outlineViewPr>
    <p:cViewPr>
      <p:scale>
        <a:sx n="33" d="100"/>
        <a:sy n="33" d="100"/>
      </p:scale>
      <p:origin x="0" y="1982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08B52-FF5F-4CE0-BBA1-9B64FB0E88A8}" type="doc">
      <dgm:prSet loTypeId="urn:microsoft.com/office/officeart/2005/8/layout/chevron2" loCatId="process" qsTypeId="urn:microsoft.com/office/officeart/2005/8/quickstyle/simple1" qsCatId="simple" csTypeId="urn:microsoft.com/office/officeart/2005/8/colors/colorful1#1" csCatId="colorful" phldr="1"/>
      <dgm:spPr/>
      <dgm:t>
        <a:bodyPr/>
        <a:lstStyle/>
        <a:p>
          <a:endParaRPr lang="tr-TR"/>
        </a:p>
      </dgm:t>
    </dgm:pt>
    <dgm:pt modelId="{CF4B465B-D92C-4CB2-9724-A01589126AA2}">
      <dgm:prSet phldrT="[Metin]"/>
      <dgm:spPr/>
      <dgm:t>
        <a:bodyPr/>
        <a:lstStyle/>
        <a:p>
          <a:endParaRPr lang="tr-TR" dirty="0"/>
        </a:p>
      </dgm:t>
    </dgm:pt>
    <dgm:pt modelId="{BFF3C1CC-43A2-4FCD-9FB6-55780BCC482B}" type="parTrans" cxnId="{9C631674-AB92-404E-8859-E79C1C07C0BC}">
      <dgm:prSet/>
      <dgm:spPr/>
      <dgm:t>
        <a:bodyPr/>
        <a:lstStyle/>
        <a:p>
          <a:endParaRPr lang="tr-TR"/>
        </a:p>
      </dgm:t>
    </dgm:pt>
    <dgm:pt modelId="{07EE5DE9-2786-4D67-9CF6-3E6C2DF9C982}" type="sibTrans" cxnId="{9C631674-AB92-404E-8859-E79C1C07C0BC}">
      <dgm:prSet/>
      <dgm:spPr/>
      <dgm:t>
        <a:bodyPr/>
        <a:lstStyle/>
        <a:p>
          <a:endParaRPr lang="tr-TR"/>
        </a:p>
      </dgm:t>
    </dgm:pt>
    <dgm:pt modelId="{CF4A4DCA-8257-4E86-8CAC-276866F6AF47}">
      <dgm:prSet phldrT="[Metin]"/>
      <dgm:spPr/>
      <dgm:t>
        <a:bodyPr/>
        <a:lstStyle/>
        <a:p>
          <a:r>
            <a:rPr lang="tr-TR" b="1" dirty="0" err="1">
              <a:solidFill>
                <a:schemeClr val="tx1">
                  <a:lumMod val="65000"/>
                  <a:lumOff val="35000"/>
                </a:schemeClr>
              </a:solidFill>
            </a:rPr>
            <a:t>Education</a:t>
          </a:r>
          <a:endParaRPr lang="tr-TR" b="1" dirty="0">
            <a:solidFill>
              <a:schemeClr val="tx1">
                <a:lumMod val="65000"/>
                <a:lumOff val="35000"/>
              </a:schemeClr>
            </a:solidFill>
          </a:endParaRPr>
        </a:p>
      </dgm:t>
    </dgm:pt>
    <dgm:pt modelId="{E7F53C0B-9BA3-4E7A-9375-065879B2D41D}" type="parTrans" cxnId="{D38F1931-6863-490D-A951-73828E0A3A71}">
      <dgm:prSet/>
      <dgm:spPr/>
      <dgm:t>
        <a:bodyPr/>
        <a:lstStyle/>
        <a:p>
          <a:endParaRPr lang="tr-TR"/>
        </a:p>
      </dgm:t>
    </dgm:pt>
    <dgm:pt modelId="{93F60EE8-3342-4E75-966B-C43A9B1D8660}" type="sibTrans" cxnId="{D38F1931-6863-490D-A951-73828E0A3A71}">
      <dgm:prSet/>
      <dgm:spPr/>
      <dgm:t>
        <a:bodyPr/>
        <a:lstStyle/>
        <a:p>
          <a:endParaRPr lang="tr-TR"/>
        </a:p>
      </dgm:t>
    </dgm:pt>
    <dgm:pt modelId="{DD25C7CB-40D7-4230-AD52-C2382CD40394}">
      <dgm:prSet phldrT="[Metin]"/>
      <dgm:spPr/>
      <dgm:t>
        <a:bodyPr/>
        <a:lstStyle/>
        <a:p>
          <a:endParaRPr lang="tr-TR" dirty="0"/>
        </a:p>
      </dgm:t>
    </dgm:pt>
    <dgm:pt modelId="{0FD95084-62C1-4832-B32D-C086BEE8D760}" type="parTrans" cxnId="{B7068930-7684-41CE-91FE-285407C1E3FC}">
      <dgm:prSet/>
      <dgm:spPr/>
      <dgm:t>
        <a:bodyPr/>
        <a:lstStyle/>
        <a:p>
          <a:endParaRPr lang="tr-TR"/>
        </a:p>
      </dgm:t>
    </dgm:pt>
    <dgm:pt modelId="{3AB9EEC3-A32F-46FF-9610-A2941D32D35C}" type="sibTrans" cxnId="{B7068930-7684-41CE-91FE-285407C1E3FC}">
      <dgm:prSet/>
      <dgm:spPr/>
      <dgm:t>
        <a:bodyPr/>
        <a:lstStyle/>
        <a:p>
          <a:endParaRPr lang="tr-TR"/>
        </a:p>
      </dgm:t>
    </dgm:pt>
    <dgm:pt modelId="{782B5507-6DD6-4A2F-98FE-077B80E4D0FC}">
      <dgm:prSet phldrT="[Metin]"/>
      <dgm:spPr/>
      <dgm:t>
        <a:bodyPr/>
        <a:lstStyle/>
        <a:p>
          <a:endParaRPr lang="tr-TR" dirty="0"/>
        </a:p>
      </dgm:t>
    </dgm:pt>
    <dgm:pt modelId="{8351A9EE-2ABC-4763-AA10-5102DA4554CB}" type="parTrans" cxnId="{5AB1C9DF-1281-4A6D-90AD-840E0DE2B34C}">
      <dgm:prSet/>
      <dgm:spPr/>
      <dgm:t>
        <a:bodyPr/>
        <a:lstStyle/>
        <a:p>
          <a:endParaRPr lang="tr-TR"/>
        </a:p>
      </dgm:t>
    </dgm:pt>
    <dgm:pt modelId="{66B16867-FEBC-4BCD-9D06-4F238FE8B326}" type="sibTrans" cxnId="{5AB1C9DF-1281-4A6D-90AD-840E0DE2B34C}">
      <dgm:prSet/>
      <dgm:spPr/>
      <dgm:t>
        <a:bodyPr/>
        <a:lstStyle/>
        <a:p>
          <a:endParaRPr lang="tr-TR"/>
        </a:p>
      </dgm:t>
    </dgm:pt>
    <dgm:pt modelId="{22F29D7C-742F-41A8-AA17-E460C9264F15}">
      <dgm:prSet phldrT="[Metin]"/>
      <dgm:spPr/>
      <dgm:t>
        <a:bodyPr/>
        <a:lstStyle/>
        <a:p>
          <a:r>
            <a:rPr lang="tr-TR" b="1" dirty="0">
              <a:solidFill>
                <a:schemeClr val="tx1">
                  <a:lumMod val="65000"/>
                  <a:lumOff val="35000"/>
                </a:schemeClr>
              </a:solidFill>
            </a:rPr>
            <a:t>Project</a:t>
          </a:r>
        </a:p>
      </dgm:t>
    </dgm:pt>
    <dgm:pt modelId="{86743399-B823-4F11-BC77-CC8D5828E0EF}" type="parTrans" cxnId="{38A456DD-5F98-4E8D-A5B2-5541ECB13856}">
      <dgm:prSet/>
      <dgm:spPr/>
      <dgm:t>
        <a:bodyPr/>
        <a:lstStyle/>
        <a:p>
          <a:endParaRPr lang="tr-TR"/>
        </a:p>
      </dgm:t>
    </dgm:pt>
    <dgm:pt modelId="{E0F45552-3A98-43A3-AEDF-E7153597C680}" type="sibTrans" cxnId="{38A456DD-5F98-4E8D-A5B2-5541ECB13856}">
      <dgm:prSet/>
      <dgm:spPr/>
      <dgm:t>
        <a:bodyPr/>
        <a:lstStyle/>
        <a:p>
          <a:endParaRPr lang="tr-TR"/>
        </a:p>
      </dgm:t>
    </dgm:pt>
    <dgm:pt modelId="{56254FC9-C309-4417-929D-0A012B37EF58}">
      <dgm:prSet/>
      <dgm:spPr/>
      <dgm:t>
        <a:bodyPr/>
        <a:lstStyle/>
        <a:p>
          <a:r>
            <a:rPr lang="tr-TR" b="1" dirty="0" err="1">
              <a:solidFill>
                <a:schemeClr val="tx1">
                  <a:lumMod val="65000"/>
                  <a:lumOff val="35000"/>
                </a:schemeClr>
              </a:solidFill>
            </a:rPr>
            <a:t>Consulting</a:t>
          </a:r>
          <a:endParaRPr lang="tr-TR" b="1" dirty="0">
            <a:solidFill>
              <a:schemeClr val="tx1">
                <a:lumMod val="65000"/>
                <a:lumOff val="35000"/>
              </a:schemeClr>
            </a:solidFill>
          </a:endParaRPr>
        </a:p>
      </dgm:t>
    </dgm:pt>
    <dgm:pt modelId="{FEF605ED-5B50-4966-90B1-5A49471EB3D7}" type="parTrans" cxnId="{9C836333-C8B7-4AA8-A333-125067C71B46}">
      <dgm:prSet/>
      <dgm:spPr/>
      <dgm:t>
        <a:bodyPr/>
        <a:lstStyle/>
        <a:p>
          <a:endParaRPr lang="tr-TR"/>
        </a:p>
      </dgm:t>
    </dgm:pt>
    <dgm:pt modelId="{93FC0D6F-47C5-4963-B2CB-56F2EA1F6C55}" type="sibTrans" cxnId="{9C836333-C8B7-4AA8-A333-125067C71B46}">
      <dgm:prSet/>
      <dgm:spPr/>
      <dgm:t>
        <a:bodyPr/>
        <a:lstStyle/>
        <a:p>
          <a:endParaRPr lang="tr-TR"/>
        </a:p>
      </dgm:t>
    </dgm:pt>
    <dgm:pt modelId="{D9E89887-24D8-4C81-BCE8-737A683C5844}" type="pres">
      <dgm:prSet presAssocID="{A3908B52-FF5F-4CE0-BBA1-9B64FB0E88A8}" presName="linearFlow" presStyleCnt="0">
        <dgm:presLayoutVars>
          <dgm:dir/>
          <dgm:animLvl val="lvl"/>
          <dgm:resizeHandles val="exact"/>
        </dgm:presLayoutVars>
      </dgm:prSet>
      <dgm:spPr/>
    </dgm:pt>
    <dgm:pt modelId="{EB67B472-67EE-438F-A7D8-799C6F35B86A}" type="pres">
      <dgm:prSet presAssocID="{CF4B465B-D92C-4CB2-9724-A01589126AA2}" presName="composite" presStyleCnt="0"/>
      <dgm:spPr/>
    </dgm:pt>
    <dgm:pt modelId="{83E06B4D-7E80-46B3-B978-166E53846420}" type="pres">
      <dgm:prSet presAssocID="{CF4B465B-D92C-4CB2-9724-A01589126AA2}" presName="parentText" presStyleLbl="alignNode1" presStyleIdx="0" presStyleCnt="3">
        <dgm:presLayoutVars>
          <dgm:chMax val="1"/>
          <dgm:bulletEnabled val="1"/>
        </dgm:presLayoutVars>
      </dgm:prSet>
      <dgm:spPr/>
    </dgm:pt>
    <dgm:pt modelId="{7BE6E977-ABD0-4E5E-B4B0-D82ECFA7CADD}" type="pres">
      <dgm:prSet presAssocID="{CF4B465B-D92C-4CB2-9724-A01589126AA2}" presName="descendantText" presStyleLbl="alignAcc1" presStyleIdx="0" presStyleCnt="3">
        <dgm:presLayoutVars>
          <dgm:bulletEnabled val="1"/>
        </dgm:presLayoutVars>
      </dgm:prSet>
      <dgm:spPr/>
    </dgm:pt>
    <dgm:pt modelId="{9E5D6C6A-C0A2-4902-8734-7AE4183C5211}" type="pres">
      <dgm:prSet presAssocID="{07EE5DE9-2786-4D67-9CF6-3E6C2DF9C982}" presName="sp" presStyleCnt="0"/>
      <dgm:spPr/>
    </dgm:pt>
    <dgm:pt modelId="{5B290144-B41F-4A86-A48A-C684D82AD878}" type="pres">
      <dgm:prSet presAssocID="{DD25C7CB-40D7-4230-AD52-C2382CD40394}" presName="composite" presStyleCnt="0"/>
      <dgm:spPr/>
    </dgm:pt>
    <dgm:pt modelId="{CE1695D2-3ECF-4A96-A18B-F4820EB1332B}" type="pres">
      <dgm:prSet presAssocID="{DD25C7CB-40D7-4230-AD52-C2382CD40394}" presName="parentText" presStyleLbl="alignNode1" presStyleIdx="1" presStyleCnt="3">
        <dgm:presLayoutVars>
          <dgm:chMax val="1"/>
          <dgm:bulletEnabled val="1"/>
        </dgm:presLayoutVars>
      </dgm:prSet>
      <dgm:spPr/>
    </dgm:pt>
    <dgm:pt modelId="{9E2C53A0-9DF6-4622-95F8-18C64E356059}" type="pres">
      <dgm:prSet presAssocID="{DD25C7CB-40D7-4230-AD52-C2382CD40394}" presName="descendantText" presStyleLbl="alignAcc1" presStyleIdx="1" presStyleCnt="3">
        <dgm:presLayoutVars>
          <dgm:bulletEnabled val="1"/>
        </dgm:presLayoutVars>
      </dgm:prSet>
      <dgm:spPr/>
    </dgm:pt>
    <dgm:pt modelId="{D44464A4-CACF-4163-97C1-97C64FA08973}" type="pres">
      <dgm:prSet presAssocID="{3AB9EEC3-A32F-46FF-9610-A2941D32D35C}" presName="sp" presStyleCnt="0"/>
      <dgm:spPr/>
    </dgm:pt>
    <dgm:pt modelId="{4937025A-298D-48D4-8079-2BCB8319E1B7}" type="pres">
      <dgm:prSet presAssocID="{782B5507-6DD6-4A2F-98FE-077B80E4D0FC}" presName="composite" presStyleCnt="0"/>
      <dgm:spPr/>
    </dgm:pt>
    <dgm:pt modelId="{73FA5FD0-6D8C-4DD4-B5B5-3D17AF945D89}" type="pres">
      <dgm:prSet presAssocID="{782B5507-6DD6-4A2F-98FE-077B80E4D0FC}" presName="parentText" presStyleLbl="alignNode1" presStyleIdx="2" presStyleCnt="3">
        <dgm:presLayoutVars>
          <dgm:chMax val="1"/>
          <dgm:bulletEnabled val="1"/>
        </dgm:presLayoutVars>
      </dgm:prSet>
      <dgm:spPr/>
    </dgm:pt>
    <dgm:pt modelId="{DB07E3B2-5464-4BD3-813C-0C05D042DDE4}" type="pres">
      <dgm:prSet presAssocID="{782B5507-6DD6-4A2F-98FE-077B80E4D0FC}" presName="descendantText" presStyleLbl="alignAcc1" presStyleIdx="2" presStyleCnt="3">
        <dgm:presLayoutVars>
          <dgm:bulletEnabled val="1"/>
        </dgm:presLayoutVars>
      </dgm:prSet>
      <dgm:spPr/>
    </dgm:pt>
  </dgm:ptLst>
  <dgm:cxnLst>
    <dgm:cxn modelId="{B7068930-7684-41CE-91FE-285407C1E3FC}" srcId="{A3908B52-FF5F-4CE0-BBA1-9B64FB0E88A8}" destId="{DD25C7CB-40D7-4230-AD52-C2382CD40394}" srcOrd="1" destOrd="0" parTransId="{0FD95084-62C1-4832-B32D-C086BEE8D760}" sibTransId="{3AB9EEC3-A32F-46FF-9610-A2941D32D35C}"/>
    <dgm:cxn modelId="{D38F1931-6863-490D-A951-73828E0A3A71}" srcId="{CF4B465B-D92C-4CB2-9724-A01589126AA2}" destId="{CF4A4DCA-8257-4E86-8CAC-276866F6AF47}" srcOrd="0" destOrd="0" parTransId="{E7F53C0B-9BA3-4E7A-9375-065879B2D41D}" sibTransId="{93F60EE8-3342-4E75-966B-C43A9B1D8660}"/>
    <dgm:cxn modelId="{9C836333-C8B7-4AA8-A333-125067C71B46}" srcId="{DD25C7CB-40D7-4230-AD52-C2382CD40394}" destId="{56254FC9-C309-4417-929D-0A012B37EF58}" srcOrd="0" destOrd="0" parTransId="{FEF605ED-5B50-4966-90B1-5A49471EB3D7}" sibTransId="{93FC0D6F-47C5-4963-B2CB-56F2EA1F6C55}"/>
    <dgm:cxn modelId="{496F7C37-C4F3-4491-8902-DF03ECD4FCC0}" type="presOf" srcId="{782B5507-6DD6-4A2F-98FE-077B80E4D0FC}" destId="{73FA5FD0-6D8C-4DD4-B5B5-3D17AF945D89}" srcOrd="0" destOrd="0" presId="urn:microsoft.com/office/officeart/2005/8/layout/chevron2"/>
    <dgm:cxn modelId="{28D0673E-FF3A-4F74-B4C3-A877526C81F4}" type="presOf" srcId="{CF4A4DCA-8257-4E86-8CAC-276866F6AF47}" destId="{7BE6E977-ABD0-4E5E-B4B0-D82ECFA7CADD}" srcOrd="0" destOrd="0" presId="urn:microsoft.com/office/officeart/2005/8/layout/chevron2"/>
    <dgm:cxn modelId="{9C631674-AB92-404E-8859-E79C1C07C0BC}" srcId="{A3908B52-FF5F-4CE0-BBA1-9B64FB0E88A8}" destId="{CF4B465B-D92C-4CB2-9724-A01589126AA2}" srcOrd="0" destOrd="0" parTransId="{BFF3C1CC-43A2-4FCD-9FB6-55780BCC482B}" sibTransId="{07EE5DE9-2786-4D67-9CF6-3E6C2DF9C982}"/>
    <dgm:cxn modelId="{5492AB7D-54F9-44C3-AB00-E04AC74D0AC8}" type="presOf" srcId="{22F29D7C-742F-41A8-AA17-E460C9264F15}" destId="{DB07E3B2-5464-4BD3-813C-0C05D042DDE4}" srcOrd="0" destOrd="0" presId="urn:microsoft.com/office/officeart/2005/8/layout/chevron2"/>
    <dgm:cxn modelId="{078C0781-5043-4163-8BE3-A413D591711F}" type="presOf" srcId="{DD25C7CB-40D7-4230-AD52-C2382CD40394}" destId="{CE1695D2-3ECF-4A96-A18B-F4820EB1332B}" srcOrd="0" destOrd="0" presId="urn:microsoft.com/office/officeart/2005/8/layout/chevron2"/>
    <dgm:cxn modelId="{E60B5C89-390A-49C7-8C6F-55449CB90F13}" type="presOf" srcId="{56254FC9-C309-4417-929D-0A012B37EF58}" destId="{9E2C53A0-9DF6-4622-95F8-18C64E356059}" srcOrd="0" destOrd="0" presId="urn:microsoft.com/office/officeart/2005/8/layout/chevron2"/>
    <dgm:cxn modelId="{49A9CC90-9A0C-4656-95CE-771D5B5BDB39}" type="presOf" srcId="{CF4B465B-D92C-4CB2-9724-A01589126AA2}" destId="{83E06B4D-7E80-46B3-B978-166E53846420}" srcOrd="0" destOrd="0" presId="urn:microsoft.com/office/officeart/2005/8/layout/chevron2"/>
    <dgm:cxn modelId="{D7BE94A6-8E19-4DAE-90D7-3F1584A1556F}" type="presOf" srcId="{A3908B52-FF5F-4CE0-BBA1-9B64FB0E88A8}" destId="{D9E89887-24D8-4C81-BCE8-737A683C5844}" srcOrd="0" destOrd="0" presId="urn:microsoft.com/office/officeart/2005/8/layout/chevron2"/>
    <dgm:cxn modelId="{38A456DD-5F98-4E8D-A5B2-5541ECB13856}" srcId="{782B5507-6DD6-4A2F-98FE-077B80E4D0FC}" destId="{22F29D7C-742F-41A8-AA17-E460C9264F15}" srcOrd="0" destOrd="0" parTransId="{86743399-B823-4F11-BC77-CC8D5828E0EF}" sibTransId="{E0F45552-3A98-43A3-AEDF-E7153597C680}"/>
    <dgm:cxn modelId="{5AB1C9DF-1281-4A6D-90AD-840E0DE2B34C}" srcId="{A3908B52-FF5F-4CE0-BBA1-9B64FB0E88A8}" destId="{782B5507-6DD6-4A2F-98FE-077B80E4D0FC}" srcOrd="2" destOrd="0" parTransId="{8351A9EE-2ABC-4763-AA10-5102DA4554CB}" sibTransId="{66B16867-FEBC-4BCD-9D06-4F238FE8B326}"/>
    <dgm:cxn modelId="{EE24CC6B-8A30-4D2D-ADD7-2A7DD97B92E9}" type="presParOf" srcId="{D9E89887-24D8-4C81-BCE8-737A683C5844}" destId="{EB67B472-67EE-438F-A7D8-799C6F35B86A}" srcOrd="0" destOrd="0" presId="urn:microsoft.com/office/officeart/2005/8/layout/chevron2"/>
    <dgm:cxn modelId="{F69B6DF1-F673-4C80-A353-42CD1EFF8A01}" type="presParOf" srcId="{EB67B472-67EE-438F-A7D8-799C6F35B86A}" destId="{83E06B4D-7E80-46B3-B978-166E53846420}" srcOrd="0" destOrd="0" presId="urn:microsoft.com/office/officeart/2005/8/layout/chevron2"/>
    <dgm:cxn modelId="{74098654-A195-480D-AE34-53DA8176C905}" type="presParOf" srcId="{EB67B472-67EE-438F-A7D8-799C6F35B86A}" destId="{7BE6E977-ABD0-4E5E-B4B0-D82ECFA7CADD}" srcOrd="1" destOrd="0" presId="urn:microsoft.com/office/officeart/2005/8/layout/chevron2"/>
    <dgm:cxn modelId="{E19ECBF3-775E-4A0D-92D9-2FE82DBF6C56}" type="presParOf" srcId="{D9E89887-24D8-4C81-BCE8-737A683C5844}" destId="{9E5D6C6A-C0A2-4902-8734-7AE4183C5211}" srcOrd="1" destOrd="0" presId="urn:microsoft.com/office/officeart/2005/8/layout/chevron2"/>
    <dgm:cxn modelId="{F7DACEC1-0594-4649-8BB7-5C77363D88E1}" type="presParOf" srcId="{D9E89887-24D8-4C81-BCE8-737A683C5844}" destId="{5B290144-B41F-4A86-A48A-C684D82AD878}" srcOrd="2" destOrd="0" presId="urn:microsoft.com/office/officeart/2005/8/layout/chevron2"/>
    <dgm:cxn modelId="{AF912CE1-18AF-486A-9868-21026797D612}" type="presParOf" srcId="{5B290144-B41F-4A86-A48A-C684D82AD878}" destId="{CE1695D2-3ECF-4A96-A18B-F4820EB1332B}" srcOrd="0" destOrd="0" presId="urn:microsoft.com/office/officeart/2005/8/layout/chevron2"/>
    <dgm:cxn modelId="{15BEAA7C-0795-45F1-94E6-CE00531D4BD3}" type="presParOf" srcId="{5B290144-B41F-4A86-A48A-C684D82AD878}" destId="{9E2C53A0-9DF6-4622-95F8-18C64E356059}" srcOrd="1" destOrd="0" presId="urn:microsoft.com/office/officeart/2005/8/layout/chevron2"/>
    <dgm:cxn modelId="{F66D67CE-0FA7-41F8-9327-ACC01418ED5D}" type="presParOf" srcId="{D9E89887-24D8-4C81-BCE8-737A683C5844}" destId="{D44464A4-CACF-4163-97C1-97C64FA08973}" srcOrd="3" destOrd="0" presId="urn:microsoft.com/office/officeart/2005/8/layout/chevron2"/>
    <dgm:cxn modelId="{1744809C-9D55-445B-B771-87F68E71F604}" type="presParOf" srcId="{D9E89887-24D8-4C81-BCE8-737A683C5844}" destId="{4937025A-298D-48D4-8079-2BCB8319E1B7}" srcOrd="4" destOrd="0" presId="urn:microsoft.com/office/officeart/2005/8/layout/chevron2"/>
    <dgm:cxn modelId="{55335A71-F701-4279-B604-9EFC25EB6833}" type="presParOf" srcId="{4937025A-298D-48D4-8079-2BCB8319E1B7}" destId="{73FA5FD0-6D8C-4DD4-B5B5-3D17AF945D89}" srcOrd="0" destOrd="0" presId="urn:microsoft.com/office/officeart/2005/8/layout/chevron2"/>
    <dgm:cxn modelId="{68546B83-E3FE-411D-91BF-221D4CD7E5C7}" type="presParOf" srcId="{4937025A-298D-48D4-8079-2BCB8319E1B7}" destId="{DB07E3B2-5464-4BD3-813C-0C05D042DDE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06B4D-7E80-46B3-B978-166E53846420}">
      <dsp:nvSpPr>
        <dsp:cNvPr id="0" name=""/>
        <dsp:cNvSpPr/>
      </dsp:nvSpPr>
      <dsp:spPr>
        <a:xfrm rot="5400000">
          <a:off x="-285293" y="287860"/>
          <a:ext cx="1901953" cy="1331367"/>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tr-TR" sz="3700" kern="1200" dirty="0"/>
        </a:p>
      </dsp:txBody>
      <dsp:txXfrm rot="-5400000">
        <a:off x="1" y="668251"/>
        <a:ext cx="1331367" cy="570586"/>
      </dsp:txXfrm>
    </dsp:sp>
    <dsp:sp modelId="{7BE6E977-ABD0-4E5E-B4B0-D82ECFA7CADD}">
      <dsp:nvSpPr>
        <dsp:cNvPr id="0" name=""/>
        <dsp:cNvSpPr/>
      </dsp:nvSpPr>
      <dsp:spPr>
        <a:xfrm rot="5400000">
          <a:off x="4260016" y="-2926081"/>
          <a:ext cx="1236269" cy="7093568"/>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r>
            <a:rPr lang="tr-TR" sz="6500" b="1" kern="1200" dirty="0" err="1">
              <a:solidFill>
                <a:schemeClr val="tx1">
                  <a:lumMod val="65000"/>
                  <a:lumOff val="35000"/>
                </a:schemeClr>
              </a:solidFill>
            </a:rPr>
            <a:t>Education</a:t>
          </a:r>
          <a:endParaRPr lang="tr-TR" sz="6500" b="1" kern="1200" dirty="0">
            <a:solidFill>
              <a:schemeClr val="tx1">
                <a:lumMod val="65000"/>
                <a:lumOff val="35000"/>
              </a:schemeClr>
            </a:solidFill>
          </a:endParaRPr>
        </a:p>
      </dsp:txBody>
      <dsp:txXfrm rot="-5400000">
        <a:off x="1331367" y="62918"/>
        <a:ext cx="7033218" cy="1115569"/>
      </dsp:txXfrm>
    </dsp:sp>
    <dsp:sp modelId="{CE1695D2-3ECF-4A96-A18B-F4820EB1332B}">
      <dsp:nvSpPr>
        <dsp:cNvPr id="0" name=""/>
        <dsp:cNvSpPr/>
      </dsp:nvSpPr>
      <dsp:spPr>
        <a:xfrm rot="5400000">
          <a:off x="-285293" y="1998612"/>
          <a:ext cx="1901953" cy="1331367"/>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tr-TR" sz="3700" kern="1200" dirty="0"/>
        </a:p>
      </dsp:txBody>
      <dsp:txXfrm rot="-5400000">
        <a:off x="1" y="2379003"/>
        <a:ext cx="1331367" cy="570586"/>
      </dsp:txXfrm>
    </dsp:sp>
    <dsp:sp modelId="{9E2C53A0-9DF6-4622-95F8-18C64E356059}">
      <dsp:nvSpPr>
        <dsp:cNvPr id="0" name=""/>
        <dsp:cNvSpPr/>
      </dsp:nvSpPr>
      <dsp:spPr>
        <a:xfrm rot="5400000">
          <a:off x="4260016" y="-1215330"/>
          <a:ext cx="1236269" cy="7093568"/>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r>
            <a:rPr lang="tr-TR" sz="6500" b="1" kern="1200" dirty="0" err="1">
              <a:solidFill>
                <a:schemeClr val="tx1">
                  <a:lumMod val="65000"/>
                  <a:lumOff val="35000"/>
                </a:schemeClr>
              </a:solidFill>
            </a:rPr>
            <a:t>Consulting</a:t>
          </a:r>
          <a:endParaRPr lang="tr-TR" sz="6500" b="1" kern="1200" dirty="0">
            <a:solidFill>
              <a:schemeClr val="tx1">
                <a:lumMod val="65000"/>
                <a:lumOff val="35000"/>
              </a:schemeClr>
            </a:solidFill>
          </a:endParaRPr>
        </a:p>
      </dsp:txBody>
      <dsp:txXfrm rot="-5400000">
        <a:off x="1331367" y="1773669"/>
        <a:ext cx="7033218" cy="1115569"/>
      </dsp:txXfrm>
    </dsp:sp>
    <dsp:sp modelId="{73FA5FD0-6D8C-4DD4-B5B5-3D17AF945D89}">
      <dsp:nvSpPr>
        <dsp:cNvPr id="0" name=""/>
        <dsp:cNvSpPr/>
      </dsp:nvSpPr>
      <dsp:spPr>
        <a:xfrm rot="5400000">
          <a:off x="-285293" y="3709363"/>
          <a:ext cx="1901953" cy="1331367"/>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tr-TR" sz="3700" kern="1200" dirty="0"/>
        </a:p>
      </dsp:txBody>
      <dsp:txXfrm rot="-5400000">
        <a:off x="1" y="4089754"/>
        <a:ext cx="1331367" cy="570586"/>
      </dsp:txXfrm>
    </dsp:sp>
    <dsp:sp modelId="{DB07E3B2-5464-4BD3-813C-0C05D042DDE4}">
      <dsp:nvSpPr>
        <dsp:cNvPr id="0" name=""/>
        <dsp:cNvSpPr/>
      </dsp:nvSpPr>
      <dsp:spPr>
        <a:xfrm rot="5400000">
          <a:off x="4260016" y="495421"/>
          <a:ext cx="1236269" cy="7093568"/>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r>
            <a:rPr lang="tr-TR" sz="6500" b="1" kern="1200" dirty="0">
              <a:solidFill>
                <a:schemeClr val="tx1">
                  <a:lumMod val="65000"/>
                  <a:lumOff val="35000"/>
                </a:schemeClr>
              </a:solidFill>
            </a:rPr>
            <a:t>Project</a:t>
          </a:r>
        </a:p>
      </dsp:txBody>
      <dsp:txXfrm rot="-5400000">
        <a:off x="1331367" y="3484420"/>
        <a:ext cx="7033218" cy="11155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25057-2A50-4A47-9DD6-6194874AAF07}" type="datetimeFigureOut">
              <a:rPr lang="tr-TR" smtClean="0"/>
              <a:pPr/>
              <a:t>27.08.2024</a:t>
            </a:fld>
            <a:endParaRPr lang="tr-TR"/>
          </a:p>
        </p:txBody>
      </p:sp>
      <p:sp>
        <p:nvSpPr>
          <p:cNvPr id="4" name="3 Slayt Görüntüsü Yer Tutucusu"/>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12154-ACB4-4723-B0A7-30DFE593EFBB}"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a:t>
            </a:fld>
            <a:endParaRPr lang="tr-TR"/>
          </a:p>
        </p:txBody>
      </p:sp>
    </p:spTree>
    <p:extLst>
      <p:ext uri="{BB962C8B-B14F-4D97-AF65-F5344CB8AC3E}">
        <p14:creationId xmlns:p14="http://schemas.microsoft.com/office/powerpoint/2010/main" val="3920858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18</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19</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21</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22</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23</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25</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26</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28</a:t>
            </a:fld>
            <a:endParaRPr lang="tr-TR"/>
          </a:p>
        </p:txBody>
      </p:sp>
    </p:spTree>
    <p:extLst>
      <p:ext uri="{BB962C8B-B14F-4D97-AF65-F5344CB8AC3E}">
        <p14:creationId xmlns:p14="http://schemas.microsoft.com/office/powerpoint/2010/main" val="56014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5</a:t>
            </a:fld>
            <a:endParaRPr lang="tr-TR"/>
          </a:p>
        </p:txBody>
      </p:sp>
    </p:spTree>
    <p:extLst>
      <p:ext uri="{BB962C8B-B14F-4D97-AF65-F5344CB8AC3E}">
        <p14:creationId xmlns:p14="http://schemas.microsoft.com/office/powerpoint/2010/main" val="303060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11</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12</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13</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15</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16</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8A12154-ACB4-4723-B0A7-30DFE593EFBB}" type="slidenum">
              <a:rPr lang="tr-TR" smtClean="0"/>
              <a:pPr/>
              <a:t>17</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281" y="2130921"/>
            <a:ext cx="10361851" cy="1470365"/>
          </a:xfrm>
        </p:spPr>
        <p:txBody>
          <a:bodyPr/>
          <a:lstStyle/>
          <a:p>
            <a:r>
              <a:rPr lang="tr-TR"/>
              <a:t>Asıl başlık stili için tıklatın</a:t>
            </a:r>
          </a:p>
        </p:txBody>
      </p:sp>
      <p:sp>
        <p:nvSpPr>
          <p:cNvPr id="3" name="2 Alt Başlık"/>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544181" indent="0" algn="ctr">
              <a:buNone/>
              <a:defRPr>
                <a:solidFill>
                  <a:schemeClr val="tx1">
                    <a:tint val="75000"/>
                  </a:schemeClr>
                </a:solidFill>
              </a:defRPr>
            </a:lvl2pPr>
            <a:lvl3pPr marL="1088364" indent="0" algn="ctr">
              <a:buNone/>
              <a:defRPr>
                <a:solidFill>
                  <a:schemeClr val="tx1">
                    <a:tint val="75000"/>
                  </a:schemeClr>
                </a:solidFill>
              </a:defRPr>
            </a:lvl3pPr>
            <a:lvl4pPr marL="1632544" indent="0" algn="ctr">
              <a:buNone/>
              <a:defRPr>
                <a:solidFill>
                  <a:schemeClr val="tx1">
                    <a:tint val="75000"/>
                  </a:schemeClr>
                </a:solidFill>
              </a:defRPr>
            </a:lvl4pPr>
            <a:lvl5pPr marL="2176725" indent="0" algn="ctr">
              <a:buNone/>
              <a:defRPr>
                <a:solidFill>
                  <a:schemeClr val="tx1">
                    <a:tint val="75000"/>
                  </a:schemeClr>
                </a:solidFill>
              </a:defRPr>
            </a:lvl5pPr>
            <a:lvl6pPr marL="2720904" indent="0" algn="ctr">
              <a:buNone/>
              <a:defRPr>
                <a:solidFill>
                  <a:schemeClr val="tx1">
                    <a:tint val="75000"/>
                  </a:schemeClr>
                </a:solidFill>
              </a:defRPr>
            </a:lvl6pPr>
            <a:lvl7pPr marL="3265087" indent="0" algn="ctr">
              <a:buNone/>
              <a:defRPr>
                <a:solidFill>
                  <a:schemeClr val="tx1">
                    <a:tint val="75000"/>
                  </a:schemeClr>
                </a:solidFill>
              </a:defRPr>
            </a:lvl7pPr>
            <a:lvl8pPr marL="3809268" indent="0" algn="ctr">
              <a:buNone/>
              <a:defRPr>
                <a:solidFill>
                  <a:schemeClr val="tx1">
                    <a:tint val="75000"/>
                  </a:schemeClr>
                </a:solidFill>
              </a:defRPr>
            </a:lvl8pPr>
            <a:lvl9pPr marL="435345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11784069" y="274704"/>
            <a:ext cx="3655008" cy="5854467"/>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812694" y="274704"/>
            <a:ext cx="10768198" cy="585446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2960" y="4407921"/>
            <a:ext cx="10361851" cy="1362390"/>
          </a:xfrm>
        </p:spPr>
        <p:txBody>
          <a:bodyPr anchor="t"/>
          <a:lstStyle>
            <a:lvl1pPr algn="l">
              <a:defRPr sz="4800" b="1" cap="all"/>
            </a:lvl1pPr>
          </a:lstStyle>
          <a:p>
            <a:r>
              <a:rPr lang="tr-TR"/>
              <a:t>Asıl başlık stili için tıklatın</a:t>
            </a:r>
          </a:p>
        </p:txBody>
      </p:sp>
      <p:sp>
        <p:nvSpPr>
          <p:cNvPr id="3" name="2 Metin Yer Tutucusu"/>
          <p:cNvSpPr>
            <a:spLocks noGrp="1"/>
          </p:cNvSpPr>
          <p:nvPr>
            <p:ph type="body" idx="1"/>
          </p:nvPr>
        </p:nvSpPr>
        <p:spPr>
          <a:xfrm>
            <a:off x="962960" y="2907389"/>
            <a:ext cx="10361851" cy="1500534"/>
          </a:xfrm>
        </p:spPr>
        <p:txBody>
          <a:bodyPr anchor="b"/>
          <a:lstStyle>
            <a:lvl1pPr marL="0" indent="0">
              <a:buNone/>
              <a:defRPr sz="2400">
                <a:solidFill>
                  <a:schemeClr val="tx1">
                    <a:tint val="75000"/>
                  </a:schemeClr>
                </a:solidFill>
              </a:defRPr>
            </a:lvl1pPr>
            <a:lvl2pPr marL="544181" indent="0">
              <a:buNone/>
              <a:defRPr sz="2100">
                <a:solidFill>
                  <a:schemeClr val="tx1">
                    <a:tint val="75000"/>
                  </a:schemeClr>
                </a:solidFill>
              </a:defRPr>
            </a:lvl2pPr>
            <a:lvl3pPr marL="1088364" indent="0">
              <a:buNone/>
              <a:defRPr sz="1900">
                <a:solidFill>
                  <a:schemeClr val="tx1">
                    <a:tint val="75000"/>
                  </a:schemeClr>
                </a:solidFill>
              </a:defRPr>
            </a:lvl3pPr>
            <a:lvl4pPr marL="1632544" indent="0">
              <a:buNone/>
              <a:defRPr sz="1700">
                <a:solidFill>
                  <a:schemeClr val="tx1">
                    <a:tint val="75000"/>
                  </a:schemeClr>
                </a:solidFill>
              </a:defRPr>
            </a:lvl4pPr>
            <a:lvl5pPr marL="2176725" indent="0">
              <a:buNone/>
              <a:defRPr sz="1700">
                <a:solidFill>
                  <a:schemeClr val="tx1">
                    <a:tint val="75000"/>
                  </a:schemeClr>
                </a:solidFill>
              </a:defRPr>
            </a:lvl5pPr>
            <a:lvl6pPr marL="2720904" indent="0">
              <a:buNone/>
              <a:defRPr sz="1700">
                <a:solidFill>
                  <a:schemeClr val="tx1">
                    <a:tint val="75000"/>
                  </a:schemeClr>
                </a:solidFill>
              </a:defRPr>
            </a:lvl6pPr>
            <a:lvl7pPr marL="3265087" indent="0">
              <a:buNone/>
              <a:defRPr sz="1700">
                <a:solidFill>
                  <a:schemeClr val="tx1">
                    <a:tint val="75000"/>
                  </a:schemeClr>
                </a:solidFill>
              </a:defRPr>
            </a:lvl7pPr>
            <a:lvl8pPr marL="3809268" indent="0">
              <a:buNone/>
              <a:defRPr sz="1700">
                <a:solidFill>
                  <a:schemeClr val="tx1">
                    <a:tint val="75000"/>
                  </a:schemeClr>
                </a:solidFill>
              </a:defRPr>
            </a:lvl8pPr>
            <a:lvl9pPr marL="4353450" indent="0">
              <a:buNone/>
              <a:defRPr sz="17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812698" y="1600571"/>
            <a:ext cx="7210545"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8226413" y="1600571"/>
            <a:ext cx="7212661"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521" y="274701"/>
            <a:ext cx="10971372" cy="1143265"/>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521" y="1535469"/>
            <a:ext cx="5386216" cy="639910"/>
          </a:xfrm>
        </p:spPr>
        <p:txBody>
          <a:bodyPr anchor="b"/>
          <a:lstStyle>
            <a:lvl1pPr marL="0" indent="0">
              <a:buNone/>
              <a:defRPr sz="2900" b="1"/>
            </a:lvl1pPr>
            <a:lvl2pPr marL="544181" indent="0">
              <a:buNone/>
              <a:defRPr sz="2400" b="1"/>
            </a:lvl2pPr>
            <a:lvl3pPr marL="1088364" indent="0">
              <a:buNone/>
              <a:defRPr sz="2100" b="1"/>
            </a:lvl3pPr>
            <a:lvl4pPr marL="1632544" indent="0">
              <a:buNone/>
              <a:defRPr sz="1900" b="1"/>
            </a:lvl4pPr>
            <a:lvl5pPr marL="2176725" indent="0">
              <a:buNone/>
              <a:defRPr sz="1900" b="1"/>
            </a:lvl5pPr>
            <a:lvl6pPr marL="2720904" indent="0">
              <a:buNone/>
              <a:defRPr sz="1900" b="1"/>
            </a:lvl6pPr>
            <a:lvl7pPr marL="3265087" indent="0">
              <a:buNone/>
              <a:defRPr sz="1900" b="1"/>
            </a:lvl7pPr>
            <a:lvl8pPr marL="3809268" indent="0">
              <a:buNone/>
              <a:defRPr sz="1900" b="1"/>
            </a:lvl8pPr>
            <a:lvl9pPr marL="4353450" indent="0">
              <a:buNone/>
              <a:defRPr sz="1900" b="1"/>
            </a:lvl9pPr>
          </a:lstStyle>
          <a:p>
            <a:pPr lvl="0"/>
            <a:r>
              <a:rPr lang="tr-TR"/>
              <a:t>Asıl metin stillerini düzenlemek için tıklatın</a:t>
            </a:r>
          </a:p>
        </p:txBody>
      </p:sp>
      <p:sp>
        <p:nvSpPr>
          <p:cNvPr id="4" name="3 İçerik Yer Tutucusu"/>
          <p:cNvSpPr>
            <a:spLocks noGrp="1"/>
          </p:cNvSpPr>
          <p:nvPr>
            <p:ph sz="half" idx="2"/>
          </p:nvPr>
        </p:nvSpPr>
        <p:spPr>
          <a:xfrm>
            <a:off x="609521" y="2175381"/>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2561" y="1535469"/>
            <a:ext cx="5388332" cy="639910"/>
          </a:xfrm>
        </p:spPr>
        <p:txBody>
          <a:bodyPr anchor="b"/>
          <a:lstStyle>
            <a:lvl1pPr marL="0" indent="0">
              <a:buNone/>
              <a:defRPr sz="2900" b="1"/>
            </a:lvl1pPr>
            <a:lvl2pPr marL="544181" indent="0">
              <a:buNone/>
              <a:defRPr sz="2400" b="1"/>
            </a:lvl2pPr>
            <a:lvl3pPr marL="1088364" indent="0">
              <a:buNone/>
              <a:defRPr sz="2100" b="1"/>
            </a:lvl3pPr>
            <a:lvl4pPr marL="1632544" indent="0">
              <a:buNone/>
              <a:defRPr sz="1900" b="1"/>
            </a:lvl4pPr>
            <a:lvl5pPr marL="2176725" indent="0">
              <a:buNone/>
              <a:defRPr sz="1900" b="1"/>
            </a:lvl5pPr>
            <a:lvl6pPr marL="2720904" indent="0">
              <a:buNone/>
              <a:defRPr sz="1900" b="1"/>
            </a:lvl6pPr>
            <a:lvl7pPr marL="3265087" indent="0">
              <a:buNone/>
              <a:defRPr sz="1900" b="1"/>
            </a:lvl7pPr>
            <a:lvl8pPr marL="3809268" indent="0">
              <a:buNone/>
              <a:defRPr sz="1900" b="1"/>
            </a:lvl8pPr>
            <a:lvl9pPr marL="4353450" indent="0">
              <a:buNone/>
              <a:defRPr sz="1900" b="1"/>
            </a:lvl9pPr>
          </a:lstStyle>
          <a:p>
            <a:pPr lvl="0"/>
            <a:r>
              <a:rPr lang="tr-TR"/>
              <a:t>Asıl metin stillerini düzenlemek için tıklatın</a:t>
            </a:r>
          </a:p>
        </p:txBody>
      </p:sp>
      <p:sp>
        <p:nvSpPr>
          <p:cNvPr id="6" name="5 İçerik Yer Tutucusu"/>
          <p:cNvSpPr>
            <a:spLocks noGrp="1"/>
          </p:cNvSpPr>
          <p:nvPr>
            <p:ph sz="quarter" idx="4"/>
          </p:nvPr>
        </p:nvSpPr>
        <p:spPr>
          <a:xfrm>
            <a:off x="6192561" y="2175381"/>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521" y="273113"/>
            <a:ext cx="4010562" cy="1162319"/>
          </a:xfrm>
        </p:spPr>
        <p:txBody>
          <a:bodyPr anchor="b"/>
          <a:lstStyle>
            <a:lvl1pPr algn="l">
              <a:defRPr sz="2400" b="1"/>
            </a:lvl1pPr>
          </a:lstStyle>
          <a:p>
            <a:r>
              <a:rPr lang="tr-TR"/>
              <a:t>Asıl başlık stili için tıklatın</a:t>
            </a:r>
          </a:p>
        </p:txBody>
      </p:sp>
      <p:sp>
        <p:nvSpPr>
          <p:cNvPr id="3" name="2 İçerik Yer Tutucusu"/>
          <p:cNvSpPr>
            <a:spLocks noGrp="1"/>
          </p:cNvSpPr>
          <p:nvPr>
            <p:ph idx="1"/>
          </p:nvPr>
        </p:nvSpPr>
        <p:spPr>
          <a:xfrm>
            <a:off x="4766113" y="273116"/>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521" y="1435435"/>
            <a:ext cx="4010562" cy="4692149"/>
          </a:xfrm>
        </p:spPr>
        <p:txBody>
          <a:bodyPr/>
          <a:lstStyle>
            <a:lvl1pPr marL="0" indent="0">
              <a:buNone/>
              <a:defRPr sz="1700"/>
            </a:lvl1pPr>
            <a:lvl2pPr marL="544181" indent="0">
              <a:buNone/>
              <a:defRPr sz="1400"/>
            </a:lvl2pPr>
            <a:lvl3pPr marL="1088364" indent="0">
              <a:buNone/>
              <a:defRPr sz="1200"/>
            </a:lvl3pPr>
            <a:lvl4pPr marL="1632544" indent="0">
              <a:buNone/>
              <a:defRPr sz="1100"/>
            </a:lvl4pPr>
            <a:lvl5pPr marL="2176725" indent="0">
              <a:buNone/>
              <a:defRPr sz="1100"/>
            </a:lvl5pPr>
            <a:lvl6pPr marL="2720904" indent="0">
              <a:buNone/>
              <a:defRPr sz="1100"/>
            </a:lvl6pPr>
            <a:lvl7pPr marL="3265087" indent="0">
              <a:buNone/>
              <a:defRPr sz="1100"/>
            </a:lvl7pPr>
            <a:lvl8pPr marL="3809268" indent="0">
              <a:buNone/>
              <a:defRPr sz="1100"/>
            </a:lvl8pPr>
            <a:lvl9pPr marL="4353450" indent="0">
              <a:buNone/>
              <a:defRPr sz="11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406" y="4801714"/>
            <a:ext cx="7314248" cy="566869"/>
          </a:xfrm>
        </p:spPr>
        <p:txBody>
          <a:bodyPr anchor="b"/>
          <a:lstStyle>
            <a:lvl1pPr algn="l">
              <a:defRPr sz="2400" b="1"/>
            </a:lvl1pPr>
          </a:lstStyle>
          <a:p>
            <a:r>
              <a:rPr lang="tr-TR"/>
              <a:t>Asıl başlık stili için tıklatın</a:t>
            </a:r>
          </a:p>
        </p:txBody>
      </p:sp>
      <p:sp>
        <p:nvSpPr>
          <p:cNvPr id="3" name="2 Resim Yer Tutucusu"/>
          <p:cNvSpPr>
            <a:spLocks noGrp="1"/>
          </p:cNvSpPr>
          <p:nvPr>
            <p:ph type="pic" idx="1"/>
          </p:nvPr>
        </p:nvSpPr>
        <p:spPr>
          <a:xfrm>
            <a:off x="2389406" y="612919"/>
            <a:ext cx="7314248" cy="4115753"/>
          </a:xfrm>
        </p:spPr>
        <p:txBody>
          <a:bodyPr/>
          <a:lstStyle>
            <a:lvl1pPr marL="0" indent="0">
              <a:buNone/>
              <a:defRPr sz="3800"/>
            </a:lvl1pPr>
            <a:lvl2pPr marL="544181" indent="0">
              <a:buNone/>
              <a:defRPr sz="3300"/>
            </a:lvl2pPr>
            <a:lvl3pPr marL="1088364" indent="0">
              <a:buNone/>
              <a:defRPr sz="2900"/>
            </a:lvl3pPr>
            <a:lvl4pPr marL="1632544" indent="0">
              <a:buNone/>
              <a:defRPr sz="2400"/>
            </a:lvl4pPr>
            <a:lvl5pPr marL="2176725" indent="0">
              <a:buNone/>
              <a:defRPr sz="2400"/>
            </a:lvl5pPr>
            <a:lvl6pPr marL="2720904" indent="0">
              <a:buNone/>
              <a:defRPr sz="2400"/>
            </a:lvl6pPr>
            <a:lvl7pPr marL="3265087" indent="0">
              <a:buNone/>
              <a:defRPr sz="2400"/>
            </a:lvl7pPr>
            <a:lvl8pPr marL="3809268" indent="0">
              <a:buNone/>
              <a:defRPr sz="2400"/>
            </a:lvl8pPr>
            <a:lvl9pPr marL="4353450" indent="0">
              <a:buNone/>
              <a:defRPr sz="2400"/>
            </a:lvl9pPr>
          </a:lstStyle>
          <a:p>
            <a:endParaRPr lang="tr-TR"/>
          </a:p>
        </p:txBody>
      </p:sp>
      <p:sp>
        <p:nvSpPr>
          <p:cNvPr id="4" name="3 Metin Yer Tutucusu"/>
          <p:cNvSpPr>
            <a:spLocks noGrp="1"/>
          </p:cNvSpPr>
          <p:nvPr>
            <p:ph type="body" sz="half" idx="2"/>
          </p:nvPr>
        </p:nvSpPr>
        <p:spPr>
          <a:xfrm>
            <a:off x="2389406" y="5368581"/>
            <a:ext cx="7314248" cy="805048"/>
          </a:xfrm>
        </p:spPr>
        <p:txBody>
          <a:bodyPr/>
          <a:lstStyle>
            <a:lvl1pPr marL="0" indent="0">
              <a:buNone/>
              <a:defRPr sz="1700"/>
            </a:lvl1pPr>
            <a:lvl2pPr marL="544181" indent="0">
              <a:buNone/>
              <a:defRPr sz="1400"/>
            </a:lvl2pPr>
            <a:lvl3pPr marL="1088364" indent="0">
              <a:buNone/>
              <a:defRPr sz="1200"/>
            </a:lvl3pPr>
            <a:lvl4pPr marL="1632544" indent="0">
              <a:buNone/>
              <a:defRPr sz="1100"/>
            </a:lvl4pPr>
            <a:lvl5pPr marL="2176725" indent="0">
              <a:buNone/>
              <a:defRPr sz="1100"/>
            </a:lvl5pPr>
            <a:lvl6pPr marL="2720904" indent="0">
              <a:buNone/>
              <a:defRPr sz="1100"/>
            </a:lvl6pPr>
            <a:lvl7pPr marL="3265087" indent="0">
              <a:buNone/>
              <a:defRPr sz="1100"/>
            </a:lvl7pPr>
            <a:lvl8pPr marL="3809268" indent="0">
              <a:buNone/>
              <a:defRPr sz="1100"/>
            </a:lvl8pPr>
            <a:lvl9pPr marL="4353450" indent="0">
              <a:buNone/>
              <a:defRPr sz="11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27.08.2024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521" y="274701"/>
            <a:ext cx="10971372" cy="1143265"/>
          </a:xfrm>
          <a:prstGeom prst="rect">
            <a:avLst/>
          </a:prstGeom>
        </p:spPr>
        <p:txBody>
          <a:bodyPr vert="horz" lIns="108810" tIns="54406" rIns="108810" bIns="54406" rtlCol="0" anchor="ctr">
            <a:normAutofit/>
          </a:bodyPr>
          <a:lstStyle/>
          <a:p>
            <a:r>
              <a:rPr lang="tr-TR"/>
              <a:t>Asıl başlık stili için tıklatın</a:t>
            </a:r>
          </a:p>
        </p:txBody>
      </p:sp>
      <p:sp>
        <p:nvSpPr>
          <p:cNvPr id="3" name="2 Metin Yer Tutucusu"/>
          <p:cNvSpPr>
            <a:spLocks noGrp="1"/>
          </p:cNvSpPr>
          <p:nvPr>
            <p:ph type="body" idx="1"/>
          </p:nvPr>
        </p:nvSpPr>
        <p:spPr>
          <a:xfrm>
            <a:off x="609521" y="1600573"/>
            <a:ext cx="10971372" cy="4527011"/>
          </a:xfrm>
          <a:prstGeom prst="rect">
            <a:avLst/>
          </a:prstGeom>
        </p:spPr>
        <p:txBody>
          <a:bodyPr vert="horz" lIns="108810" tIns="54406" rIns="108810" bIns="54406"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609521" y="6357822"/>
            <a:ext cx="2844430" cy="365210"/>
          </a:xfrm>
          <a:prstGeom prst="rect">
            <a:avLst/>
          </a:prstGeom>
        </p:spPr>
        <p:txBody>
          <a:bodyPr vert="horz" lIns="108810" tIns="54406" rIns="108810" bIns="54406" rtlCol="0" anchor="ctr"/>
          <a:lstStyle>
            <a:lvl1pPr algn="l">
              <a:defRPr sz="1400">
                <a:solidFill>
                  <a:schemeClr val="tx1">
                    <a:tint val="75000"/>
                  </a:schemeClr>
                </a:solidFill>
              </a:defRPr>
            </a:lvl1pPr>
          </a:lstStyle>
          <a:p>
            <a:fld id="{D9F75050-0E15-4C5B-92B0-66D068882F1F}" type="datetimeFigureOut">
              <a:rPr lang="tr-TR" smtClean="0"/>
              <a:pPr/>
              <a:t>27.08.2024</a:t>
            </a:fld>
            <a:endParaRPr lang="tr-TR"/>
          </a:p>
        </p:txBody>
      </p:sp>
      <p:sp>
        <p:nvSpPr>
          <p:cNvPr id="5" name="4 Altbilgi Yer Tutucusu"/>
          <p:cNvSpPr>
            <a:spLocks noGrp="1"/>
          </p:cNvSpPr>
          <p:nvPr>
            <p:ph type="ftr" sz="quarter" idx="3"/>
          </p:nvPr>
        </p:nvSpPr>
        <p:spPr>
          <a:xfrm>
            <a:off x="4165058" y="6357822"/>
            <a:ext cx="3860297" cy="365210"/>
          </a:xfrm>
          <a:prstGeom prst="rect">
            <a:avLst/>
          </a:prstGeom>
        </p:spPr>
        <p:txBody>
          <a:bodyPr vert="horz" lIns="108810" tIns="54406" rIns="108810" bIns="54406" rtlCol="0" anchor="ctr"/>
          <a:lstStyle>
            <a:lvl1pPr algn="ctr">
              <a:defRPr sz="14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8736463" y="6357822"/>
            <a:ext cx="2844430" cy="365210"/>
          </a:xfrm>
          <a:prstGeom prst="rect">
            <a:avLst/>
          </a:prstGeom>
        </p:spPr>
        <p:txBody>
          <a:bodyPr vert="horz" lIns="108810" tIns="54406" rIns="108810" bIns="54406" rtlCol="0" anchor="ctr"/>
          <a:lstStyle>
            <a:lvl1pPr algn="r">
              <a:defRPr sz="14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88364" rtl="0" eaLnBrk="1" latinLnBrk="0" hangingPunct="1">
        <a:spcBef>
          <a:spcPct val="0"/>
        </a:spcBef>
        <a:buNone/>
        <a:defRPr sz="5200" kern="1200">
          <a:solidFill>
            <a:schemeClr val="tx1"/>
          </a:solidFill>
          <a:latin typeface="+mj-lt"/>
          <a:ea typeface="+mj-ea"/>
          <a:cs typeface="+mj-cs"/>
        </a:defRPr>
      </a:lvl1pPr>
    </p:titleStyle>
    <p:bodyStyle>
      <a:lvl1pPr marL="408136" indent="-408136" algn="l" defTabSz="1088364"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296" indent="-340113" algn="l" defTabSz="1088364"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453" indent="-272091" algn="l" defTabSz="10883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635"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815"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997"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178"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360"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540"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tr-TR"/>
      </a:defPPr>
      <a:lvl1pPr marL="0" algn="l" defTabSz="1088364" rtl="0" eaLnBrk="1" latinLnBrk="0" hangingPunct="1">
        <a:defRPr sz="2100" kern="1200">
          <a:solidFill>
            <a:schemeClr val="tx1"/>
          </a:solidFill>
          <a:latin typeface="+mn-lt"/>
          <a:ea typeface="+mn-ea"/>
          <a:cs typeface="+mn-cs"/>
        </a:defRPr>
      </a:lvl1pPr>
      <a:lvl2pPr marL="544181" algn="l" defTabSz="1088364" rtl="0" eaLnBrk="1" latinLnBrk="0" hangingPunct="1">
        <a:defRPr sz="2100" kern="1200">
          <a:solidFill>
            <a:schemeClr val="tx1"/>
          </a:solidFill>
          <a:latin typeface="+mn-lt"/>
          <a:ea typeface="+mn-ea"/>
          <a:cs typeface="+mn-cs"/>
        </a:defRPr>
      </a:lvl2pPr>
      <a:lvl3pPr marL="1088364" algn="l" defTabSz="1088364" rtl="0" eaLnBrk="1" latinLnBrk="0" hangingPunct="1">
        <a:defRPr sz="2100" kern="1200">
          <a:solidFill>
            <a:schemeClr val="tx1"/>
          </a:solidFill>
          <a:latin typeface="+mn-lt"/>
          <a:ea typeface="+mn-ea"/>
          <a:cs typeface="+mn-cs"/>
        </a:defRPr>
      </a:lvl3pPr>
      <a:lvl4pPr marL="1632544" algn="l" defTabSz="1088364" rtl="0" eaLnBrk="1" latinLnBrk="0" hangingPunct="1">
        <a:defRPr sz="2100" kern="1200">
          <a:solidFill>
            <a:schemeClr val="tx1"/>
          </a:solidFill>
          <a:latin typeface="+mn-lt"/>
          <a:ea typeface="+mn-ea"/>
          <a:cs typeface="+mn-cs"/>
        </a:defRPr>
      </a:lvl4pPr>
      <a:lvl5pPr marL="2176725" algn="l" defTabSz="1088364" rtl="0" eaLnBrk="1" latinLnBrk="0" hangingPunct="1">
        <a:defRPr sz="2100" kern="1200">
          <a:solidFill>
            <a:schemeClr val="tx1"/>
          </a:solidFill>
          <a:latin typeface="+mn-lt"/>
          <a:ea typeface="+mn-ea"/>
          <a:cs typeface="+mn-cs"/>
        </a:defRPr>
      </a:lvl5pPr>
      <a:lvl6pPr marL="2720904" algn="l" defTabSz="1088364" rtl="0" eaLnBrk="1" latinLnBrk="0" hangingPunct="1">
        <a:defRPr sz="2100" kern="1200">
          <a:solidFill>
            <a:schemeClr val="tx1"/>
          </a:solidFill>
          <a:latin typeface="+mn-lt"/>
          <a:ea typeface="+mn-ea"/>
          <a:cs typeface="+mn-cs"/>
        </a:defRPr>
      </a:lvl6pPr>
      <a:lvl7pPr marL="3265087" algn="l" defTabSz="1088364" rtl="0" eaLnBrk="1" latinLnBrk="0" hangingPunct="1">
        <a:defRPr sz="2100" kern="1200">
          <a:solidFill>
            <a:schemeClr val="tx1"/>
          </a:solidFill>
          <a:latin typeface="+mn-lt"/>
          <a:ea typeface="+mn-ea"/>
          <a:cs typeface="+mn-cs"/>
        </a:defRPr>
      </a:lvl7pPr>
      <a:lvl8pPr marL="3809268" algn="l" defTabSz="1088364" rtl="0" eaLnBrk="1" latinLnBrk="0" hangingPunct="1">
        <a:defRPr sz="2100" kern="1200">
          <a:solidFill>
            <a:schemeClr val="tx1"/>
          </a:solidFill>
          <a:latin typeface="+mn-lt"/>
          <a:ea typeface="+mn-ea"/>
          <a:cs typeface="+mn-cs"/>
        </a:defRPr>
      </a:lvl8pPr>
      <a:lvl9pPr marL="4353450" algn="l" defTabSz="108836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Dosyalar\ostim\otusem1.jpg"/>
          <p:cNvPicPr>
            <a:picLocks noChangeAspect="1" noChangeArrowheads="1"/>
          </p:cNvPicPr>
          <p:nvPr/>
        </p:nvPicPr>
        <p:blipFill>
          <a:blip r:embed="rId2" cstate="print"/>
          <a:srcRect/>
          <a:stretch>
            <a:fillRect/>
          </a:stretch>
        </p:blipFill>
        <p:spPr bwMode="auto">
          <a:xfrm>
            <a:off x="-6405" y="812462"/>
            <a:ext cx="12196818" cy="2541004"/>
          </a:xfrm>
          <a:prstGeom prst="rect">
            <a:avLst/>
          </a:prstGeom>
          <a:noFill/>
        </p:spPr>
      </p:pic>
      <p:pic>
        <p:nvPicPr>
          <p:cNvPr id="6" name="Resim 5">
            <a:extLst>
              <a:ext uri="{FF2B5EF4-FFF2-40B4-BE49-F238E27FC236}">
                <a16:creationId xmlns:a16="http://schemas.microsoft.com/office/drawing/2014/main" id="{53EE3211-2DA1-4F5D-A1A7-FB19B4855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045" y="3585209"/>
            <a:ext cx="5855917" cy="2461917"/>
          </a:xfrm>
          <a:prstGeom prst="rect">
            <a:avLst/>
          </a:prstGeom>
        </p:spPr>
      </p:pic>
      <p:sp>
        <p:nvSpPr>
          <p:cNvPr id="2" name="1 Başlık"/>
          <p:cNvSpPr>
            <a:spLocks noGrp="1"/>
          </p:cNvSpPr>
          <p:nvPr>
            <p:ph type="ctrTitle"/>
          </p:nvPr>
        </p:nvSpPr>
        <p:spPr>
          <a:xfrm>
            <a:off x="2041833" y="1361519"/>
            <a:ext cx="10149477" cy="1442889"/>
          </a:xfrm>
        </p:spPr>
        <p:txBody>
          <a:bodyPr/>
          <a:lstStyle/>
          <a:p>
            <a:r>
              <a:rPr lang="tr-TR" dirty="0">
                <a:solidFill>
                  <a:schemeClr val="bg1"/>
                </a:solidFill>
              </a:rPr>
              <a:t>OSTIM Technical </a:t>
            </a:r>
            <a:r>
              <a:rPr lang="tr-TR" dirty="0" err="1">
                <a:solidFill>
                  <a:schemeClr val="bg1"/>
                </a:solidFill>
              </a:rPr>
              <a:t>University</a:t>
            </a:r>
            <a:endParaRPr lang="tr-T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tr-TR" sz="3200" dirty="0">
                <a:latin typeface="Mongolian Baiti" pitchFamily="66" charset="0"/>
                <a:cs typeface="Mongolian Baiti" pitchFamily="66" charset="0"/>
              </a:rPr>
              <a:t>INFORMATICS &amp; SOFTWARE &amp; REPORTING TRAININGS</a:t>
            </a:r>
          </a:p>
        </p:txBody>
      </p:sp>
      <p:sp>
        <p:nvSpPr>
          <p:cNvPr id="5" name="4 İçerik Yer Tutucusu"/>
          <p:cNvSpPr>
            <a:spLocks noGrp="1"/>
          </p:cNvSpPr>
          <p:nvPr>
            <p:ph sz="half" idx="1"/>
          </p:nvPr>
        </p:nvSpPr>
        <p:spPr>
          <a:xfrm>
            <a:off x="550590" y="909514"/>
            <a:ext cx="7056784" cy="4680520"/>
          </a:xfrm>
        </p:spPr>
        <p:txBody>
          <a:bodyPr>
            <a:normAutofit/>
          </a:bodyPr>
          <a:lstStyle/>
          <a:p>
            <a:r>
              <a:rPr lang="en-US" sz="3200" dirty="0"/>
              <a:t>C# Basic Level</a:t>
            </a:r>
          </a:p>
          <a:p>
            <a:r>
              <a:rPr lang="en-US" sz="3200" dirty="0"/>
              <a:t>C# Advanced Level</a:t>
            </a:r>
          </a:p>
          <a:p>
            <a:r>
              <a:rPr lang="en-US" sz="3200" dirty="0"/>
              <a:t>C# Programming</a:t>
            </a:r>
          </a:p>
          <a:p>
            <a:r>
              <a:rPr lang="en-US" sz="3200" dirty="0"/>
              <a:t>Entity Framework</a:t>
            </a:r>
          </a:p>
          <a:p>
            <a:r>
              <a:rPr lang="en-US" sz="3200" dirty="0" err="1"/>
              <a:t>ASP.Net</a:t>
            </a:r>
            <a:r>
              <a:rPr lang="en-US" sz="3200" dirty="0"/>
              <a:t> Core</a:t>
            </a:r>
          </a:p>
          <a:p>
            <a:r>
              <a:rPr lang="en-US" sz="3200" dirty="0" err="1"/>
              <a:t>ASP.Net</a:t>
            </a:r>
            <a:r>
              <a:rPr lang="en-US" sz="3200" dirty="0"/>
              <a:t> Core Web API</a:t>
            </a:r>
          </a:p>
          <a:p>
            <a:r>
              <a:rPr lang="en-US" sz="3200" dirty="0"/>
              <a:t>Design Patterns in C#</a:t>
            </a:r>
            <a:endParaRPr lang="tr-TR" sz="3200" dirty="0"/>
          </a:p>
        </p:txBody>
      </p:sp>
      <p:sp>
        <p:nvSpPr>
          <p:cNvPr id="7" name="4 İçerik Yer Tutucusu"/>
          <p:cNvSpPr>
            <a:spLocks noGrp="1"/>
          </p:cNvSpPr>
          <p:nvPr>
            <p:ph sz="half" idx="1"/>
          </p:nvPr>
        </p:nvSpPr>
        <p:spPr>
          <a:xfrm>
            <a:off x="6023198" y="837506"/>
            <a:ext cx="5904656" cy="4464496"/>
          </a:xfrm>
        </p:spPr>
        <p:txBody>
          <a:bodyPr>
            <a:normAutofit/>
          </a:bodyPr>
          <a:lstStyle/>
          <a:p>
            <a:r>
              <a:rPr lang="en-US" dirty="0"/>
              <a:t>Bootstrap</a:t>
            </a:r>
          </a:p>
          <a:p>
            <a:r>
              <a:rPr lang="en-US" dirty="0" err="1"/>
              <a:t>Javascript</a:t>
            </a:r>
            <a:endParaRPr lang="en-US" dirty="0"/>
          </a:p>
          <a:p>
            <a:r>
              <a:rPr lang="en-US" dirty="0"/>
              <a:t>Typescript</a:t>
            </a:r>
          </a:p>
          <a:p>
            <a:r>
              <a:rPr lang="en-US" dirty="0"/>
              <a:t>Node.js</a:t>
            </a:r>
          </a:p>
          <a:p>
            <a:r>
              <a:rPr lang="en-US" dirty="0"/>
              <a:t>React Native</a:t>
            </a:r>
          </a:p>
          <a:p>
            <a:r>
              <a:rPr lang="en-US" dirty="0"/>
              <a:t>Angular Basic and Advanced</a:t>
            </a:r>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tr-TR" sz="3200" dirty="0">
                <a:latin typeface="Mongolian Baiti" pitchFamily="66" charset="0"/>
                <a:cs typeface="Mongolian Baiti" pitchFamily="66" charset="0"/>
              </a:rPr>
              <a:t>INFORMATICS &amp; SOFTWARE &amp; REPORTING TRAININGS</a:t>
            </a:r>
          </a:p>
        </p:txBody>
      </p:sp>
      <p:sp>
        <p:nvSpPr>
          <p:cNvPr id="5" name="4 İçerik Yer Tutucusu"/>
          <p:cNvSpPr>
            <a:spLocks noGrp="1"/>
          </p:cNvSpPr>
          <p:nvPr>
            <p:ph sz="half" idx="1"/>
          </p:nvPr>
        </p:nvSpPr>
        <p:spPr>
          <a:xfrm>
            <a:off x="550590" y="909514"/>
            <a:ext cx="7056784" cy="4680520"/>
          </a:xfrm>
        </p:spPr>
        <p:txBody>
          <a:bodyPr>
            <a:normAutofit/>
          </a:bodyPr>
          <a:lstStyle/>
          <a:p>
            <a:r>
              <a:rPr lang="en-US" sz="3200" dirty="0"/>
              <a:t>HTML5 and CSS3 Basic Level</a:t>
            </a:r>
          </a:p>
          <a:p>
            <a:r>
              <a:rPr lang="en-US" sz="3200" dirty="0"/>
              <a:t>HTML5 and CSS3 Advanced Level</a:t>
            </a:r>
          </a:p>
          <a:p>
            <a:r>
              <a:rPr lang="en-US" sz="3200" dirty="0"/>
              <a:t>Java Basic Level</a:t>
            </a:r>
          </a:p>
          <a:p>
            <a:r>
              <a:rPr lang="en-US" sz="3200" dirty="0"/>
              <a:t>Java Advanced Level</a:t>
            </a:r>
          </a:p>
          <a:p>
            <a:r>
              <a:rPr lang="en-US" sz="3200" dirty="0"/>
              <a:t>Spring Boot</a:t>
            </a:r>
          </a:p>
          <a:p>
            <a:r>
              <a:rPr lang="en-US" sz="3200" dirty="0"/>
              <a:t>OOP Principles and Design Patterns</a:t>
            </a:r>
            <a:endParaRPr lang="tr-TR" sz="3200" dirty="0"/>
          </a:p>
        </p:txBody>
      </p:sp>
      <p:sp>
        <p:nvSpPr>
          <p:cNvPr id="7" name="4 İçerik Yer Tutucusu"/>
          <p:cNvSpPr>
            <a:spLocks noGrp="1"/>
          </p:cNvSpPr>
          <p:nvPr>
            <p:ph sz="half" idx="1"/>
          </p:nvPr>
        </p:nvSpPr>
        <p:spPr>
          <a:xfrm>
            <a:off x="6959301" y="909514"/>
            <a:ext cx="4968553" cy="3744416"/>
          </a:xfrm>
        </p:spPr>
        <p:txBody>
          <a:bodyPr>
            <a:normAutofit/>
          </a:bodyPr>
          <a:lstStyle/>
          <a:p>
            <a:r>
              <a:rPr lang="en-US" dirty="0"/>
              <a:t>Spring MVC</a:t>
            </a:r>
          </a:p>
          <a:p>
            <a:r>
              <a:rPr lang="en-US" dirty="0"/>
              <a:t>Hibernate</a:t>
            </a:r>
          </a:p>
          <a:p>
            <a:r>
              <a:rPr lang="en-US" dirty="0"/>
              <a:t>Flutter Basic and Advanced</a:t>
            </a:r>
          </a:p>
          <a:p>
            <a:r>
              <a:rPr lang="en-US" dirty="0"/>
              <a:t>Android</a:t>
            </a:r>
          </a:p>
          <a:p>
            <a:r>
              <a:rPr lang="en-US" dirty="0"/>
              <a:t>Android with Kotlin</a:t>
            </a:r>
            <a:endParaRPr lang="tr-T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tr-TR" sz="3200" dirty="0">
                <a:latin typeface="Mongolian Baiti" pitchFamily="66" charset="0"/>
                <a:cs typeface="Mongolian Baiti" pitchFamily="66" charset="0"/>
              </a:rPr>
              <a:t>INFORMATICS &amp; SOFTWARE &amp; REPORTING TRAININGS</a:t>
            </a:r>
          </a:p>
        </p:txBody>
      </p:sp>
      <p:sp>
        <p:nvSpPr>
          <p:cNvPr id="5" name="4 İçerik Yer Tutucusu"/>
          <p:cNvSpPr>
            <a:spLocks noGrp="1"/>
          </p:cNvSpPr>
          <p:nvPr>
            <p:ph sz="half" idx="1"/>
          </p:nvPr>
        </p:nvSpPr>
        <p:spPr>
          <a:xfrm>
            <a:off x="550590" y="909514"/>
            <a:ext cx="7056784" cy="4680520"/>
          </a:xfrm>
        </p:spPr>
        <p:txBody>
          <a:bodyPr>
            <a:normAutofit/>
          </a:bodyPr>
          <a:lstStyle/>
          <a:p>
            <a:r>
              <a:rPr lang="en-US" sz="3200" dirty="0"/>
              <a:t>Python Basic Level</a:t>
            </a:r>
          </a:p>
          <a:p>
            <a:r>
              <a:rPr lang="en-US" sz="3200" dirty="0"/>
              <a:t>Python Advanced Level</a:t>
            </a:r>
          </a:p>
          <a:p>
            <a:r>
              <a:rPr lang="en-US" sz="3200" dirty="0"/>
              <a:t>Machine Learning</a:t>
            </a:r>
          </a:p>
          <a:p>
            <a:r>
              <a:rPr lang="en-US" sz="3200" dirty="0"/>
              <a:t>Artificial Intelligence</a:t>
            </a:r>
          </a:p>
          <a:p>
            <a:r>
              <a:rPr lang="en-US" sz="3200" dirty="0"/>
              <a:t>Deep Learning</a:t>
            </a:r>
          </a:p>
          <a:p>
            <a:r>
              <a:rPr lang="en-US" sz="3200" dirty="0"/>
              <a:t>.</a:t>
            </a:r>
            <a:r>
              <a:rPr lang="en-US" sz="3200" dirty="0" err="1"/>
              <a:t>NetCore</a:t>
            </a:r>
            <a:endParaRPr lang="en-US" sz="3200" dirty="0"/>
          </a:p>
          <a:p>
            <a:r>
              <a:rPr lang="en-US" sz="3200" dirty="0" err="1"/>
              <a:t>ASP.Net</a:t>
            </a:r>
            <a:r>
              <a:rPr lang="en-US" sz="3200" dirty="0"/>
              <a:t> Core 5 Development</a:t>
            </a:r>
            <a:endParaRPr lang="tr-TR" sz="3200" dirty="0"/>
          </a:p>
        </p:txBody>
      </p:sp>
      <p:sp>
        <p:nvSpPr>
          <p:cNvPr id="7" name="4 İçerik Yer Tutucusu"/>
          <p:cNvSpPr>
            <a:spLocks noGrp="1"/>
          </p:cNvSpPr>
          <p:nvPr>
            <p:ph sz="half" idx="1"/>
          </p:nvPr>
        </p:nvSpPr>
        <p:spPr>
          <a:xfrm>
            <a:off x="6959302" y="909514"/>
            <a:ext cx="4968552" cy="4104456"/>
          </a:xfrm>
        </p:spPr>
        <p:txBody>
          <a:bodyPr>
            <a:normAutofit fontScale="92500" lnSpcReduction="10000"/>
          </a:bodyPr>
          <a:lstStyle/>
          <a:p>
            <a:r>
              <a:rPr lang="tr-TR" sz="3600" dirty="0"/>
              <a:t>Web API Development </a:t>
            </a:r>
            <a:r>
              <a:rPr lang="tr-TR" sz="3600" dirty="0" err="1"/>
              <a:t>with</a:t>
            </a:r>
            <a:r>
              <a:rPr lang="tr-TR" sz="3600" dirty="0"/>
              <a:t> </a:t>
            </a:r>
            <a:r>
              <a:rPr lang="tr-TR" sz="3600" dirty="0" err="1"/>
              <a:t>ASP.Net</a:t>
            </a:r>
            <a:r>
              <a:rPr lang="tr-TR" sz="3600" dirty="0"/>
              <a:t> </a:t>
            </a:r>
            <a:r>
              <a:rPr lang="tr-TR" sz="3600" dirty="0" err="1"/>
              <a:t>Core</a:t>
            </a:r>
            <a:endParaRPr lang="tr-TR" sz="3600" dirty="0"/>
          </a:p>
          <a:p>
            <a:r>
              <a:rPr lang="tr-TR" sz="3600" dirty="0" err="1"/>
              <a:t>Entity</a:t>
            </a:r>
            <a:r>
              <a:rPr lang="tr-TR" sz="3600" dirty="0"/>
              <a:t> Framework</a:t>
            </a:r>
          </a:p>
          <a:p>
            <a:r>
              <a:rPr lang="tr-TR" sz="3600" dirty="0" err="1"/>
              <a:t>MySQL</a:t>
            </a:r>
            <a:endParaRPr lang="tr-TR" sz="3600" dirty="0"/>
          </a:p>
          <a:p>
            <a:r>
              <a:rPr lang="tr-TR" sz="3600" dirty="0" err="1"/>
              <a:t>MongoDB</a:t>
            </a:r>
            <a:endParaRPr lang="tr-TR" sz="3600" dirty="0"/>
          </a:p>
          <a:p>
            <a:r>
              <a:rPr lang="tr-TR" sz="3600" dirty="0" err="1"/>
              <a:t>PostgreSQL</a:t>
            </a:r>
            <a:endParaRPr lang="tr-TR" sz="3600" dirty="0"/>
          </a:p>
          <a:p>
            <a:r>
              <a:rPr lang="tr-TR" sz="3600" dirty="0" err="1"/>
              <a:t>Ethical</a:t>
            </a:r>
            <a:r>
              <a:rPr lang="tr-TR" sz="3600" dirty="0"/>
              <a:t> Hacking (CEH)</a:t>
            </a:r>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tr-TR" sz="3200" dirty="0">
                <a:latin typeface="Mongolian Baiti" pitchFamily="66" charset="0"/>
                <a:cs typeface="Mongolian Baiti" pitchFamily="66" charset="0"/>
              </a:rPr>
              <a:t>INFORMATICS &amp; SOFTWARE &amp; REPORTING TRAININGS</a:t>
            </a:r>
          </a:p>
        </p:txBody>
      </p:sp>
      <p:sp>
        <p:nvSpPr>
          <p:cNvPr id="5" name="4 İçerik Yer Tutucusu"/>
          <p:cNvSpPr>
            <a:spLocks noGrp="1"/>
          </p:cNvSpPr>
          <p:nvPr>
            <p:ph sz="half" idx="1"/>
          </p:nvPr>
        </p:nvSpPr>
        <p:spPr>
          <a:xfrm>
            <a:off x="550590" y="909514"/>
            <a:ext cx="7056784" cy="4680520"/>
          </a:xfrm>
        </p:spPr>
        <p:txBody>
          <a:bodyPr>
            <a:normAutofit/>
          </a:bodyPr>
          <a:lstStyle/>
          <a:p>
            <a:r>
              <a:rPr lang="tr-TR" sz="3200" dirty="0"/>
              <a:t>Microsoft SQL Server</a:t>
            </a:r>
          </a:p>
          <a:p>
            <a:r>
              <a:rPr lang="tr-TR" sz="3200" dirty="0" err="1"/>
              <a:t>Querying</a:t>
            </a:r>
            <a:r>
              <a:rPr lang="tr-TR" sz="3200" dirty="0"/>
              <a:t> MS SQL Server</a:t>
            </a:r>
          </a:p>
          <a:p>
            <a:r>
              <a:rPr lang="tr-TR" sz="3200" dirty="0" err="1"/>
              <a:t>Administering</a:t>
            </a:r>
            <a:r>
              <a:rPr lang="tr-TR" sz="3200" dirty="0"/>
              <a:t> MS SQL Server</a:t>
            </a:r>
          </a:p>
          <a:p>
            <a:r>
              <a:rPr lang="tr-TR" sz="3200" dirty="0" err="1"/>
              <a:t>Oracle</a:t>
            </a:r>
            <a:r>
              <a:rPr lang="tr-TR" sz="3200" dirty="0"/>
              <a:t> </a:t>
            </a:r>
            <a:r>
              <a:rPr lang="tr-TR" sz="3200" dirty="0" err="1"/>
              <a:t>Database</a:t>
            </a:r>
            <a:endParaRPr lang="tr-TR" sz="3200" dirty="0"/>
          </a:p>
          <a:p>
            <a:r>
              <a:rPr lang="tr-TR" sz="3200" dirty="0" err="1"/>
              <a:t>Big</a:t>
            </a:r>
            <a:r>
              <a:rPr lang="tr-TR" sz="3200" dirty="0"/>
              <a:t> Data</a:t>
            </a:r>
          </a:p>
          <a:p>
            <a:r>
              <a:rPr lang="tr-TR" sz="3200" dirty="0" err="1"/>
              <a:t>Big</a:t>
            </a:r>
            <a:r>
              <a:rPr lang="tr-TR" sz="3200" dirty="0"/>
              <a:t> </a:t>
            </a:r>
            <a:r>
              <a:rPr lang="tr-TR" sz="3200" dirty="0" err="1"/>
              <a:t>Query</a:t>
            </a:r>
            <a:endParaRPr lang="tr-TR" sz="3200" dirty="0"/>
          </a:p>
          <a:p>
            <a:endParaRPr lang="tr-TR" sz="3200" dirty="0"/>
          </a:p>
          <a:p>
            <a:endParaRPr lang="tr-TR" sz="3200" dirty="0"/>
          </a:p>
        </p:txBody>
      </p:sp>
      <p:sp>
        <p:nvSpPr>
          <p:cNvPr id="7" name="4 İçerik Yer Tutucusu"/>
          <p:cNvSpPr>
            <a:spLocks noGrp="1"/>
          </p:cNvSpPr>
          <p:nvPr>
            <p:ph sz="half" idx="1"/>
          </p:nvPr>
        </p:nvSpPr>
        <p:spPr>
          <a:xfrm>
            <a:off x="6959301" y="909514"/>
            <a:ext cx="4968553" cy="3744416"/>
          </a:xfrm>
        </p:spPr>
        <p:txBody>
          <a:bodyPr>
            <a:normAutofit fontScale="92500" lnSpcReduction="20000"/>
          </a:bodyPr>
          <a:lstStyle/>
          <a:p>
            <a:r>
              <a:rPr lang="en-US" dirty="0"/>
              <a:t>Windows 10 Training</a:t>
            </a:r>
            <a:endParaRPr lang="tr-TR" dirty="0"/>
          </a:p>
          <a:p>
            <a:r>
              <a:rPr lang="en-US" dirty="0" err="1"/>
              <a:t>Sharepoint</a:t>
            </a:r>
            <a:endParaRPr lang="tr-TR" dirty="0"/>
          </a:p>
          <a:p>
            <a:r>
              <a:rPr lang="en-US" dirty="0"/>
              <a:t>Windows Server Networking with Windows Server</a:t>
            </a:r>
            <a:endParaRPr lang="tr-TR" dirty="0"/>
          </a:p>
          <a:p>
            <a:r>
              <a:rPr lang="en-US" dirty="0"/>
              <a:t>System Center Training (SCMM)</a:t>
            </a:r>
            <a:endParaRPr lang="tr-TR" dirty="0"/>
          </a:p>
          <a:p>
            <a:r>
              <a:rPr lang="en-US" dirty="0"/>
              <a:t>System Center 2016</a:t>
            </a:r>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Dosyalar\ostim\1619706111793.jpg"/>
          <p:cNvPicPr>
            <a:picLocks noChangeAspect="1" noChangeArrowheads="1"/>
          </p:cNvPicPr>
          <p:nvPr/>
        </p:nvPicPr>
        <p:blipFill>
          <a:blip r:embed="rId2" cstate="print"/>
          <a:srcRect/>
          <a:stretch>
            <a:fillRect/>
          </a:stretch>
        </p:blipFill>
        <p:spPr bwMode="auto">
          <a:xfrm>
            <a:off x="-1" y="0"/>
            <a:ext cx="5951191" cy="5951192"/>
          </a:xfrm>
          <a:prstGeom prst="rect">
            <a:avLst/>
          </a:prstGeom>
          <a:noFill/>
        </p:spPr>
      </p:pic>
      <p:sp>
        <p:nvSpPr>
          <p:cNvPr id="5" name="4 İçerik Yer Tutucusu"/>
          <p:cNvSpPr>
            <a:spLocks noGrp="1"/>
          </p:cNvSpPr>
          <p:nvPr>
            <p:ph idx="1"/>
          </p:nvPr>
        </p:nvSpPr>
        <p:spPr>
          <a:xfrm>
            <a:off x="6815286" y="333450"/>
            <a:ext cx="5112568" cy="4527011"/>
          </a:xfrm>
        </p:spPr>
        <p:txBody>
          <a:bodyPr>
            <a:normAutofit/>
          </a:bodyPr>
          <a:lstStyle/>
          <a:p>
            <a:pPr>
              <a:buNone/>
            </a:pPr>
            <a:endParaRPr lang="tr-TR" b="1" dirty="0">
              <a:solidFill>
                <a:schemeClr val="tx1">
                  <a:lumMod val="65000"/>
                  <a:lumOff val="35000"/>
                </a:schemeClr>
              </a:solidFill>
            </a:endParaRPr>
          </a:p>
          <a:p>
            <a:pPr>
              <a:buNone/>
            </a:pPr>
            <a:endParaRPr lang="tr-TR" b="1" dirty="0">
              <a:solidFill>
                <a:schemeClr val="tx1">
                  <a:lumMod val="65000"/>
                  <a:lumOff val="35000"/>
                </a:schemeClr>
              </a:solidFill>
            </a:endParaRPr>
          </a:p>
          <a:p>
            <a:pPr>
              <a:buNone/>
            </a:pPr>
            <a:r>
              <a:rPr lang="tr-TR" b="1" dirty="0">
                <a:solidFill>
                  <a:schemeClr val="tx1">
                    <a:lumMod val="65000"/>
                    <a:lumOff val="35000"/>
                  </a:schemeClr>
                </a:solidFill>
              </a:rPr>
              <a:t>	</a:t>
            </a:r>
            <a:r>
              <a:rPr lang="en-US" b="1" dirty="0">
                <a:solidFill>
                  <a:schemeClr val="tx1">
                    <a:lumMod val="65000"/>
                    <a:lumOff val="35000"/>
                  </a:schemeClr>
                </a:solidFill>
              </a:rPr>
              <a:t>PERSONAL AND</a:t>
            </a:r>
          </a:p>
          <a:p>
            <a:pPr>
              <a:buNone/>
            </a:pPr>
            <a:r>
              <a:rPr lang="tr-TR" b="1" dirty="0">
                <a:solidFill>
                  <a:schemeClr val="tx1">
                    <a:lumMod val="65000"/>
                    <a:lumOff val="35000"/>
                  </a:schemeClr>
                </a:solidFill>
              </a:rPr>
              <a:t>	</a:t>
            </a:r>
            <a:r>
              <a:rPr lang="en-US" b="1" dirty="0">
                <a:solidFill>
                  <a:schemeClr val="tx1">
                    <a:lumMod val="65000"/>
                    <a:lumOff val="35000"/>
                  </a:schemeClr>
                </a:solidFill>
              </a:rPr>
              <a:t>PROFESSIONAL</a:t>
            </a:r>
          </a:p>
          <a:p>
            <a:pPr>
              <a:buNone/>
            </a:pPr>
            <a:r>
              <a:rPr lang="tr-TR" b="1" dirty="0">
                <a:solidFill>
                  <a:schemeClr val="tx1">
                    <a:lumMod val="65000"/>
                    <a:lumOff val="35000"/>
                  </a:schemeClr>
                </a:solidFill>
              </a:rPr>
              <a:t>	</a:t>
            </a:r>
            <a:r>
              <a:rPr lang="en-US" b="1" dirty="0">
                <a:solidFill>
                  <a:schemeClr val="tx1">
                    <a:lumMod val="65000"/>
                    <a:lumOff val="35000"/>
                  </a:schemeClr>
                </a:solidFill>
              </a:rPr>
              <a:t>DEVELOPMENT TRAININGS</a:t>
            </a:r>
            <a:endParaRPr lang="tr-TR" b="1" dirty="0">
              <a:solidFill>
                <a:schemeClr val="tx1">
                  <a:lumMod val="65000"/>
                  <a:lumOff val="35000"/>
                </a:schemeClr>
              </a:solidFill>
            </a:endParaRPr>
          </a:p>
        </p:txBody>
      </p:sp>
      <p:pic>
        <p:nvPicPr>
          <p:cNvPr id="6" name="5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en-US" sz="3200" dirty="0">
                <a:latin typeface="Mongolian Baiti" pitchFamily="66" charset="0"/>
                <a:cs typeface="Mongolian Baiti" pitchFamily="66" charset="0"/>
              </a:rPr>
              <a:t>PERSONAL AND PROFESSIONAL DEVELOPMENT TRAININGS</a:t>
            </a:r>
            <a:endParaRPr lang="tr-TR" sz="32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550590" y="909514"/>
            <a:ext cx="7056784" cy="4680520"/>
          </a:xfrm>
        </p:spPr>
        <p:txBody>
          <a:bodyPr>
            <a:normAutofit/>
          </a:bodyPr>
          <a:lstStyle/>
          <a:p>
            <a:r>
              <a:rPr lang="en-US" sz="3200" dirty="0"/>
              <a:t>PMP</a:t>
            </a:r>
          </a:p>
          <a:p>
            <a:r>
              <a:rPr lang="en-US" sz="3200" dirty="0"/>
              <a:t>PMI</a:t>
            </a:r>
          </a:p>
          <a:p>
            <a:r>
              <a:rPr lang="en-US" sz="3200" dirty="0"/>
              <a:t>Project Management Fundamentals</a:t>
            </a:r>
          </a:p>
          <a:p>
            <a:r>
              <a:rPr lang="en-US" sz="3200" dirty="0"/>
              <a:t>Foreign Trade Expertise</a:t>
            </a:r>
          </a:p>
          <a:p>
            <a:r>
              <a:rPr lang="en-US" sz="3200" dirty="0"/>
              <a:t>R&amp;D Engineering and Management</a:t>
            </a:r>
          </a:p>
          <a:p>
            <a:r>
              <a:rPr lang="en-US" sz="3200" dirty="0"/>
              <a:t>Digital Media and Marketing</a:t>
            </a:r>
          </a:p>
          <a:p>
            <a:r>
              <a:rPr lang="en-US" sz="3200" dirty="0"/>
              <a:t>Photoshop</a:t>
            </a:r>
            <a:endParaRPr lang="tr-TR" sz="3200" dirty="0"/>
          </a:p>
          <a:p>
            <a:endParaRPr lang="tr-TR" sz="3200" dirty="0"/>
          </a:p>
          <a:p>
            <a:endParaRPr lang="tr-TR" sz="3200" dirty="0"/>
          </a:p>
        </p:txBody>
      </p:sp>
      <p:sp>
        <p:nvSpPr>
          <p:cNvPr id="7" name="4 İçerik Yer Tutucusu"/>
          <p:cNvSpPr>
            <a:spLocks noGrp="1"/>
          </p:cNvSpPr>
          <p:nvPr>
            <p:ph sz="half" idx="1"/>
          </p:nvPr>
        </p:nvSpPr>
        <p:spPr>
          <a:xfrm>
            <a:off x="6959302" y="1089534"/>
            <a:ext cx="4968553" cy="3744416"/>
          </a:xfrm>
        </p:spPr>
        <p:txBody>
          <a:bodyPr>
            <a:normAutofit fontScale="92500" lnSpcReduction="20000"/>
          </a:bodyPr>
          <a:lstStyle/>
          <a:p>
            <a:r>
              <a:rPr lang="en-US" dirty="0"/>
              <a:t>Industrial Product Design and Development</a:t>
            </a:r>
          </a:p>
          <a:p>
            <a:r>
              <a:rPr lang="en-US" dirty="0"/>
              <a:t>Protocol and Code of Conduct</a:t>
            </a:r>
          </a:p>
          <a:p>
            <a:r>
              <a:rPr lang="en-US" dirty="0"/>
              <a:t>Revit</a:t>
            </a:r>
          </a:p>
          <a:p>
            <a:r>
              <a:rPr lang="en-US" dirty="0"/>
              <a:t>Strategic Brand Management and Digital Marketing</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en-US" sz="3200" dirty="0">
                <a:latin typeface="Mongolian Baiti" pitchFamily="66" charset="0"/>
                <a:cs typeface="Mongolian Baiti" pitchFamily="66" charset="0"/>
              </a:rPr>
              <a:t>PERSONAL AND PROFESSIONAL DEVELOPMENT TRAININGS</a:t>
            </a:r>
            <a:endParaRPr lang="tr-TR" sz="32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406574" y="837504"/>
            <a:ext cx="6336704" cy="4320481"/>
          </a:xfrm>
        </p:spPr>
        <p:txBody>
          <a:bodyPr>
            <a:normAutofit fontScale="92500"/>
          </a:bodyPr>
          <a:lstStyle/>
          <a:p>
            <a:r>
              <a:rPr lang="en-US" sz="3200" dirty="0"/>
              <a:t>Weapon Maintenance Repair</a:t>
            </a:r>
          </a:p>
          <a:p>
            <a:r>
              <a:rPr lang="en-US" sz="3200" dirty="0"/>
              <a:t>Small Weapon Ammunition</a:t>
            </a:r>
          </a:p>
          <a:p>
            <a:r>
              <a:rPr lang="en-US" sz="3200" dirty="0"/>
              <a:t>Defense Industry Introduction Awareness</a:t>
            </a:r>
          </a:p>
          <a:p>
            <a:r>
              <a:rPr lang="en-US" sz="3200" dirty="0"/>
              <a:t>Defense Industry Resource Management</a:t>
            </a:r>
          </a:p>
          <a:p>
            <a:r>
              <a:rPr lang="en-US" sz="3200" dirty="0"/>
              <a:t>Model Based Defense System Design</a:t>
            </a:r>
          </a:p>
          <a:p>
            <a:r>
              <a:rPr lang="en-US" sz="3200" dirty="0"/>
              <a:t>ANSYS</a:t>
            </a:r>
            <a:endParaRPr lang="tr-TR" sz="3200" dirty="0"/>
          </a:p>
        </p:txBody>
      </p:sp>
      <p:sp>
        <p:nvSpPr>
          <p:cNvPr id="7" name="4 İçerik Yer Tutucusu"/>
          <p:cNvSpPr>
            <a:spLocks noGrp="1"/>
          </p:cNvSpPr>
          <p:nvPr>
            <p:ph sz="half" idx="1"/>
          </p:nvPr>
        </p:nvSpPr>
        <p:spPr>
          <a:xfrm>
            <a:off x="6959301" y="981522"/>
            <a:ext cx="4968553" cy="3744416"/>
          </a:xfrm>
        </p:spPr>
        <p:txBody>
          <a:bodyPr>
            <a:normAutofit/>
          </a:bodyPr>
          <a:lstStyle/>
          <a:p>
            <a:r>
              <a:rPr lang="en-US" dirty="0"/>
              <a:t>Project Cycle Management</a:t>
            </a:r>
          </a:p>
          <a:p>
            <a:r>
              <a:rPr lang="en-US" dirty="0"/>
              <a:t>Project Based Hydraulics</a:t>
            </a:r>
          </a:p>
          <a:p>
            <a:r>
              <a:rPr lang="en-US" dirty="0"/>
              <a:t>Project Based Pneumatics</a:t>
            </a:r>
          </a:p>
          <a:p>
            <a:r>
              <a:rPr lang="en-US" dirty="0"/>
              <a:t>Cooperative</a:t>
            </a:r>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en-US" sz="3200" dirty="0">
                <a:latin typeface="Mongolian Baiti" pitchFamily="66" charset="0"/>
                <a:cs typeface="Mongolian Baiti" pitchFamily="66" charset="0"/>
              </a:rPr>
              <a:t>PERSONAL AND PROFESSIONAL DEVELOPMENT TRAININGS</a:t>
            </a:r>
            <a:endParaRPr lang="tr-TR" sz="32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550590" y="909514"/>
            <a:ext cx="6480720" cy="4032448"/>
          </a:xfrm>
        </p:spPr>
        <p:txBody>
          <a:bodyPr>
            <a:normAutofit fontScale="92500" lnSpcReduction="10000"/>
          </a:bodyPr>
          <a:lstStyle/>
          <a:p>
            <a:r>
              <a:rPr lang="en-US" sz="3200" dirty="0"/>
              <a:t>Effective Communication Techniques</a:t>
            </a:r>
          </a:p>
          <a:p>
            <a:r>
              <a:rPr lang="en-US" sz="3200" dirty="0"/>
              <a:t>Time Management</a:t>
            </a:r>
          </a:p>
          <a:p>
            <a:r>
              <a:rPr lang="en-US" sz="3200" dirty="0"/>
              <a:t>Stress Management</a:t>
            </a:r>
          </a:p>
          <a:p>
            <a:r>
              <a:rPr lang="en-US" sz="3200" dirty="0"/>
              <a:t>Leadership</a:t>
            </a:r>
          </a:p>
          <a:p>
            <a:r>
              <a:rPr lang="en-US" sz="3200" dirty="0"/>
              <a:t>Methods for Dealing with Difficult People</a:t>
            </a:r>
          </a:p>
          <a:p>
            <a:r>
              <a:rPr lang="en-US" sz="3200" dirty="0"/>
              <a:t>Negotiation Methods</a:t>
            </a:r>
          </a:p>
          <a:p>
            <a:r>
              <a:rPr lang="en-US" sz="3200" dirty="0"/>
              <a:t>Meeting Management</a:t>
            </a:r>
            <a:endParaRPr lang="tr-TR" sz="3200" dirty="0"/>
          </a:p>
        </p:txBody>
      </p:sp>
      <p:sp>
        <p:nvSpPr>
          <p:cNvPr id="7" name="4 İçerik Yer Tutucusu"/>
          <p:cNvSpPr>
            <a:spLocks noGrp="1"/>
          </p:cNvSpPr>
          <p:nvPr>
            <p:ph sz="half" idx="1"/>
          </p:nvPr>
        </p:nvSpPr>
        <p:spPr>
          <a:xfrm>
            <a:off x="6959301" y="909514"/>
            <a:ext cx="4968553" cy="3744416"/>
          </a:xfrm>
        </p:spPr>
        <p:txBody>
          <a:bodyPr>
            <a:normAutofit fontScale="92500"/>
          </a:bodyPr>
          <a:lstStyle/>
          <a:p>
            <a:r>
              <a:rPr lang="en-US" dirty="0"/>
              <a:t>Giving Effective Feedback Receiving Feedback</a:t>
            </a:r>
          </a:p>
          <a:p>
            <a:r>
              <a:rPr lang="en-US" dirty="0"/>
              <a:t>Strengthening Corporate Culture, Belonging, Corporate Citizenship</a:t>
            </a:r>
          </a:p>
          <a:p>
            <a:r>
              <a:rPr lang="en-US" dirty="0"/>
              <a:t>Anger Management and Professional Behavior</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en-US" sz="3200" dirty="0">
                <a:latin typeface="Mongolian Baiti" pitchFamily="66" charset="0"/>
                <a:cs typeface="Mongolian Baiti" pitchFamily="66" charset="0"/>
              </a:rPr>
              <a:t>PERSONAL AND PROFESSIONAL DEVELOPMENT TRAININGS</a:t>
            </a:r>
            <a:endParaRPr lang="tr-TR" sz="32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478581" y="969941"/>
            <a:ext cx="6480720" cy="4032448"/>
          </a:xfrm>
        </p:spPr>
        <p:txBody>
          <a:bodyPr>
            <a:normAutofit fontScale="92500" lnSpcReduction="20000"/>
          </a:bodyPr>
          <a:lstStyle/>
          <a:p>
            <a:r>
              <a:rPr lang="en-US" sz="3200" dirty="0"/>
              <a:t>Self-Management-Self-Management Skills, Motivation Techniques</a:t>
            </a:r>
          </a:p>
          <a:p>
            <a:r>
              <a:rPr lang="en-US" sz="3200" dirty="0"/>
              <a:t>Efficient Working Techniques</a:t>
            </a:r>
          </a:p>
          <a:p>
            <a:r>
              <a:rPr lang="en-US" sz="3200" dirty="0"/>
              <a:t>Management and Leadership in the New Normal</a:t>
            </a:r>
          </a:p>
          <a:p>
            <a:r>
              <a:rPr lang="en-US" sz="3200" dirty="0"/>
              <a:t>Problem Solving Techniques</a:t>
            </a:r>
          </a:p>
          <a:p>
            <a:r>
              <a:rPr lang="en-US" sz="3200" dirty="0"/>
              <a:t>Creating a Strong Corporate Culture, Communication and Corporate Image Management</a:t>
            </a:r>
            <a:endParaRPr lang="tr-TR" sz="3200" dirty="0"/>
          </a:p>
        </p:txBody>
      </p:sp>
      <p:sp>
        <p:nvSpPr>
          <p:cNvPr id="7" name="4 İçerik Yer Tutucusu"/>
          <p:cNvSpPr>
            <a:spLocks noGrp="1"/>
          </p:cNvSpPr>
          <p:nvPr>
            <p:ph sz="half" idx="1"/>
          </p:nvPr>
        </p:nvSpPr>
        <p:spPr>
          <a:xfrm>
            <a:off x="6959301" y="909514"/>
            <a:ext cx="4968553" cy="3744416"/>
          </a:xfrm>
        </p:spPr>
        <p:txBody>
          <a:bodyPr>
            <a:normAutofit fontScale="92500" lnSpcReduction="10000"/>
          </a:bodyPr>
          <a:lstStyle/>
          <a:p>
            <a:r>
              <a:rPr lang="en-US" dirty="0"/>
              <a:t>Agile Leadership</a:t>
            </a:r>
          </a:p>
          <a:p>
            <a:r>
              <a:rPr lang="en-US" dirty="0"/>
              <a:t>Mentoring</a:t>
            </a:r>
          </a:p>
          <a:p>
            <a:r>
              <a:rPr lang="en-US" dirty="0"/>
              <a:t>Perception Management</a:t>
            </a:r>
          </a:p>
          <a:p>
            <a:r>
              <a:rPr lang="en-US" dirty="0"/>
              <a:t>Mind Maps</a:t>
            </a:r>
          </a:p>
          <a:p>
            <a:r>
              <a:rPr lang="en-US" dirty="0"/>
              <a:t>Speed ​​Reading</a:t>
            </a:r>
          </a:p>
          <a:p>
            <a:r>
              <a:rPr lang="en-US" dirty="0"/>
              <a:t>Effective Presentation Techniques</a:t>
            </a: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Autofit/>
          </a:bodyPr>
          <a:lstStyle/>
          <a:p>
            <a:pPr>
              <a:defRPr/>
            </a:pPr>
            <a:r>
              <a:rPr lang="en-US" sz="3200" dirty="0">
                <a:latin typeface="Mongolian Baiti" pitchFamily="66" charset="0"/>
                <a:cs typeface="Mongolian Baiti" pitchFamily="66" charset="0"/>
              </a:rPr>
              <a:t>PERSONAL AND PROFESSIONAL DEVELOPMENT TRAININGS</a:t>
            </a:r>
            <a:endParaRPr lang="tr-TR" sz="32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550590" y="909514"/>
            <a:ext cx="6480720" cy="4032448"/>
          </a:xfrm>
        </p:spPr>
        <p:txBody>
          <a:bodyPr>
            <a:normAutofit fontScale="92500" lnSpcReduction="10000"/>
          </a:bodyPr>
          <a:lstStyle/>
          <a:p>
            <a:r>
              <a:rPr lang="en-US" sz="3200" dirty="0"/>
              <a:t>Train the Trainer</a:t>
            </a:r>
          </a:p>
          <a:p>
            <a:r>
              <a:rPr lang="en-US" sz="3200" dirty="0"/>
              <a:t>Coaching</a:t>
            </a:r>
          </a:p>
          <a:p>
            <a:r>
              <a:rPr lang="en-US" sz="3200" dirty="0"/>
              <a:t>Corporate Representation for Managers</a:t>
            </a:r>
          </a:p>
          <a:p>
            <a:r>
              <a:rPr lang="en-US" sz="3200" dirty="0"/>
              <a:t>Awareness Raising and Effective Public Speaking</a:t>
            </a:r>
          </a:p>
          <a:p>
            <a:r>
              <a:rPr lang="en-US" sz="3200" dirty="0"/>
              <a:t>Conflict Resolution Techniques</a:t>
            </a:r>
          </a:p>
          <a:p>
            <a:r>
              <a:rPr lang="en-US" sz="3200" dirty="0"/>
              <a:t>Delegation</a:t>
            </a:r>
            <a:endParaRPr lang="tr-TR"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5" name="4 İçerik Yer Tutucusu"/>
          <p:cNvSpPr>
            <a:spLocks noGrp="1"/>
          </p:cNvSpPr>
          <p:nvPr>
            <p:ph sz="half" idx="1"/>
          </p:nvPr>
        </p:nvSpPr>
        <p:spPr>
          <a:xfrm>
            <a:off x="910630" y="2124237"/>
            <a:ext cx="10369152" cy="2520280"/>
          </a:xfrm>
        </p:spPr>
        <p:txBody>
          <a:bodyPr>
            <a:normAutofit/>
          </a:bodyPr>
          <a:lstStyle/>
          <a:p>
            <a:pPr marL="0" indent="0">
              <a:buNone/>
            </a:pPr>
            <a:endParaRPr lang="tr-TR" sz="3200" dirty="0"/>
          </a:p>
          <a:p>
            <a:endParaRPr lang="tr-TR" sz="3200" dirty="0"/>
          </a:p>
        </p:txBody>
      </p:sp>
      <p:sp>
        <p:nvSpPr>
          <p:cNvPr id="6" name="Başlık 5">
            <a:extLst>
              <a:ext uri="{FF2B5EF4-FFF2-40B4-BE49-F238E27FC236}">
                <a16:creationId xmlns:a16="http://schemas.microsoft.com/office/drawing/2014/main" id="{5641F7BD-6325-4D46-AE42-7F859D05AD3E}"/>
              </a:ext>
            </a:extLst>
          </p:cNvPr>
          <p:cNvSpPr>
            <a:spLocks noGrp="1"/>
          </p:cNvSpPr>
          <p:nvPr>
            <p:ph type="title"/>
          </p:nvPr>
        </p:nvSpPr>
        <p:spPr>
          <a:xfrm>
            <a:off x="609520" y="1269554"/>
            <a:ext cx="10971372" cy="3600399"/>
          </a:xfrm>
        </p:spPr>
        <p:txBody>
          <a:bodyPr>
            <a:normAutofit/>
          </a:bodyPr>
          <a:lstStyle/>
          <a:p>
            <a:r>
              <a:rPr lang="tr-TR" sz="2400" dirty="0"/>
              <a:t>OSTIM Technical </a:t>
            </a:r>
            <a:r>
              <a:rPr lang="tr-TR" sz="2400" dirty="0" err="1"/>
              <a:t>University</a:t>
            </a:r>
            <a:r>
              <a:rPr lang="tr-TR" sz="2400" dirty="0"/>
              <a:t>,</a:t>
            </a:r>
            <a:br>
              <a:rPr lang="tr-TR" sz="2400" dirty="0"/>
            </a:br>
            <a:br>
              <a:rPr lang="tr-TR" sz="2400" dirty="0"/>
            </a:br>
            <a:r>
              <a:rPr lang="en-US" sz="2400" dirty="0"/>
              <a:t>It is a foundation university that began its educational journey in 2019. The university aims to specialize in applied sciences and engineering with education programs integrated with industry. Being located in the OSTIM Organized Industrial Zone, it offers students the opportunity for education and internships closely connected with the industry. The university prepares its students for the future with an education approach focused on entrepreneurship and innovation.</a:t>
            </a:r>
            <a:endParaRPr lang="tr-TR" sz="2400" dirty="0"/>
          </a:p>
        </p:txBody>
      </p:sp>
      <p:pic>
        <p:nvPicPr>
          <p:cNvPr id="9" name="Resim 8">
            <a:extLst>
              <a:ext uri="{FF2B5EF4-FFF2-40B4-BE49-F238E27FC236}">
                <a16:creationId xmlns:a16="http://schemas.microsoft.com/office/drawing/2014/main" id="{1AFF1F02-515B-4AB3-9D44-92AB6E140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64" y="117426"/>
            <a:ext cx="2556284" cy="888309"/>
          </a:xfrm>
          <a:prstGeom prst="rect">
            <a:avLst/>
          </a:prstGeom>
        </p:spPr>
      </p:pic>
    </p:spTree>
    <p:extLst>
      <p:ext uri="{BB962C8B-B14F-4D97-AF65-F5344CB8AC3E}">
        <p14:creationId xmlns:p14="http://schemas.microsoft.com/office/powerpoint/2010/main" val="414945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Dosyalar\ostim\1619706111793.jpg"/>
          <p:cNvPicPr>
            <a:picLocks noChangeAspect="1" noChangeArrowheads="1"/>
          </p:cNvPicPr>
          <p:nvPr/>
        </p:nvPicPr>
        <p:blipFill>
          <a:blip r:embed="rId2" cstate="print"/>
          <a:srcRect/>
          <a:stretch>
            <a:fillRect/>
          </a:stretch>
        </p:blipFill>
        <p:spPr bwMode="auto">
          <a:xfrm>
            <a:off x="-1" y="0"/>
            <a:ext cx="5951191" cy="5951192"/>
          </a:xfrm>
          <a:prstGeom prst="rect">
            <a:avLst/>
          </a:prstGeom>
          <a:noFill/>
        </p:spPr>
      </p:pic>
      <p:sp>
        <p:nvSpPr>
          <p:cNvPr id="5" name="4 İçerik Yer Tutucusu"/>
          <p:cNvSpPr>
            <a:spLocks noGrp="1"/>
          </p:cNvSpPr>
          <p:nvPr>
            <p:ph idx="1"/>
          </p:nvPr>
        </p:nvSpPr>
        <p:spPr>
          <a:xfrm>
            <a:off x="6815286" y="333450"/>
            <a:ext cx="5112568" cy="4527011"/>
          </a:xfrm>
        </p:spPr>
        <p:txBody>
          <a:bodyPr>
            <a:normAutofit/>
          </a:bodyPr>
          <a:lstStyle/>
          <a:p>
            <a:pPr>
              <a:buNone/>
            </a:pPr>
            <a:endParaRPr lang="tr-TR" b="1" dirty="0">
              <a:solidFill>
                <a:schemeClr val="tx1">
                  <a:lumMod val="65000"/>
                  <a:lumOff val="35000"/>
                </a:schemeClr>
              </a:solidFill>
            </a:endParaRPr>
          </a:p>
          <a:p>
            <a:pPr>
              <a:buNone/>
            </a:pPr>
            <a:endParaRPr lang="tr-TR" b="1" dirty="0">
              <a:solidFill>
                <a:schemeClr val="tx1">
                  <a:lumMod val="65000"/>
                  <a:lumOff val="35000"/>
                </a:schemeClr>
              </a:solidFill>
            </a:endParaRPr>
          </a:p>
          <a:p>
            <a:pPr>
              <a:buNone/>
            </a:pPr>
            <a:r>
              <a:rPr lang="tr-TR" b="1" dirty="0">
                <a:solidFill>
                  <a:schemeClr val="tx1">
                    <a:lumMod val="65000"/>
                    <a:lumOff val="35000"/>
                  </a:schemeClr>
                </a:solidFill>
              </a:rPr>
              <a:t>	VOCATIONAL TECHNICAL</a:t>
            </a:r>
          </a:p>
          <a:p>
            <a:pPr>
              <a:buNone/>
            </a:pPr>
            <a:r>
              <a:rPr lang="tr-TR" b="1" dirty="0">
                <a:solidFill>
                  <a:schemeClr val="tx1">
                    <a:lumMod val="65000"/>
                    <a:lumOff val="35000"/>
                  </a:schemeClr>
                </a:solidFill>
              </a:rPr>
              <a:t>	EDUCATION</a:t>
            </a:r>
          </a:p>
        </p:txBody>
      </p:sp>
      <p:pic>
        <p:nvPicPr>
          <p:cNvPr id="6" name="5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rmAutofit/>
          </a:bodyPr>
          <a:lstStyle/>
          <a:p>
            <a:pPr>
              <a:defRPr/>
            </a:pPr>
            <a:r>
              <a:rPr lang="tr-TR" sz="4400" dirty="0">
                <a:latin typeface="Mongolian Baiti" pitchFamily="66" charset="0"/>
                <a:cs typeface="Mongolian Baiti" pitchFamily="66" charset="0"/>
              </a:rPr>
              <a:t>VOCATIONAL TECHNICAL TRAININGS</a:t>
            </a:r>
          </a:p>
        </p:txBody>
      </p:sp>
      <p:sp>
        <p:nvSpPr>
          <p:cNvPr id="5" name="4 İçerik Yer Tutucusu"/>
          <p:cNvSpPr>
            <a:spLocks noGrp="1"/>
          </p:cNvSpPr>
          <p:nvPr>
            <p:ph sz="half" idx="1"/>
          </p:nvPr>
        </p:nvSpPr>
        <p:spPr>
          <a:xfrm>
            <a:off x="550590" y="909514"/>
            <a:ext cx="6480720" cy="3960440"/>
          </a:xfrm>
        </p:spPr>
        <p:txBody>
          <a:bodyPr>
            <a:normAutofit fontScale="92500" lnSpcReduction="10000"/>
          </a:bodyPr>
          <a:lstStyle/>
          <a:p>
            <a:r>
              <a:rPr lang="tr-TR" sz="3200" dirty="0" err="1"/>
              <a:t>Missile</a:t>
            </a:r>
            <a:r>
              <a:rPr lang="tr-TR" sz="3200" dirty="0"/>
              <a:t> </a:t>
            </a:r>
            <a:r>
              <a:rPr lang="tr-TR" sz="3200" dirty="0" err="1"/>
              <a:t>System</a:t>
            </a:r>
            <a:r>
              <a:rPr lang="tr-TR" sz="3200" dirty="0"/>
              <a:t> Design </a:t>
            </a:r>
            <a:r>
              <a:rPr lang="tr-TR" sz="3200" dirty="0" err="1"/>
              <a:t>Projecting</a:t>
            </a:r>
            <a:endParaRPr lang="tr-TR" sz="3200" dirty="0"/>
          </a:p>
          <a:p>
            <a:r>
              <a:rPr lang="tr-TR" sz="3200" dirty="0"/>
              <a:t>CNC </a:t>
            </a:r>
            <a:r>
              <a:rPr lang="tr-TR" sz="3200" dirty="0" err="1"/>
              <a:t>Lathe</a:t>
            </a:r>
            <a:r>
              <a:rPr lang="tr-TR" sz="3200" dirty="0"/>
              <a:t> </a:t>
            </a:r>
            <a:r>
              <a:rPr lang="tr-TR" sz="3200" dirty="0" err="1"/>
              <a:t>Operation</a:t>
            </a:r>
            <a:endParaRPr lang="tr-TR" sz="3200" dirty="0"/>
          </a:p>
          <a:p>
            <a:r>
              <a:rPr lang="tr-TR" sz="3200" dirty="0"/>
              <a:t>PLC </a:t>
            </a:r>
            <a:r>
              <a:rPr lang="tr-TR" sz="3200" dirty="0" err="1"/>
              <a:t>Automation</a:t>
            </a:r>
            <a:r>
              <a:rPr lang="tr-TR" sz="3200" dirty="0"/>
              <a:t> </a:t>
            </a:r>
            <a:r>
              <a:rPr lang="tr-TR" sz="3200" dirty="0" err="1"/>
              <a:t>and</a:t>
            </a:r>
            <a:r>
              <a:rPr lang="tr-TR" sz="3200" dirty="0"/>
              <a:t> Software</a:t>
            </a:r>
          </a:p>
          <a:p>
            <a:r>
              <a:rPr lang="tr-TR" sz="3200" dirty="0"/>
              <a:t>Technical </a:t>
            </a:r>
            <a:r>
              <a:rPr lang="tr-TR" sz="3200" dirty="0" err="1"/>
              <a:t>Drawing</a:t>
            </a:r>
            <a:endParaRPr lang="tr-TR" sz="3200" dirty="0"/>
          </a:p>
          <a:p>
            <a:r>
              <a:rPr lang="tr-TR" sz="3200" dirty="0"/>
              <a:t>Modern Electronic </a:t>
            </a:r>
            <a:r>
              <a:rPr lang="tr-TR" sz="3200" dirty="0" err="1"/>
              <a:t>Warfare</a:t>
            </a:r>
            <a:r>
              <a:rPr lang="tr-TR" sz="3200" dirty="0"/>
              <a:t> (EW) </a:t>
            </a:r>
            <a:r>
              <a:rPr lang="tr-TR" sz="3200" dirty="0" err="1"/>
              <a:t>Systems</a:t>
            </a:r>
            <a:endParaRPr lang="tr-TR" sz="3200" dirty="0"/>
          </a:p>
          <a:p>
            <a:r>
              <a:rPr lang="tr-TR" sz="3200" dirty="0" err="1"/>
              <a:t>Geometric</a:t>
            </a:r>
            <a:r>
              <a:rPr lang="tr-TR" sz="3200" dirty="0"/>
              <a:t> </a:t>
            </a:r>
            <a:r>
              <a:rPr lang="tr-TR" sz="3200" dirty="0" err="1"/>
              <a:t>Dimensioning</a:t>
            </a:r>
            <a:r>
              <a:rPr lang="tr-TR" sz="3200" dirty="0"/>
              <a:t> </a:t>
            </a:r>
            <a:r>
              <a:rPr lang="tr-TR" sz="3200" dirty="0" err="1"/>
              <a:t>and</a:t>
            </a:r>
            <a:r>
              <a:rPr lang="tr-TR" sz="3200" dirty="0"/>
              <a:t> </a:t>
            </a:r>
            <a:r>
              <a:rPr lang="tr-TR" sz="3200" dirty="0" err="1"/>
              <a:t>Tolerancing</a:t>
            </a:r>
            <a:endParaRPr lang="tr-TR" sz="3200" dirty="0"/>
          </a:p>
        </p:txBody>
      </p:sp>
      <p:sp>
        <p:nvSpPr>
          <p:cNvPr id="7" name="4 İçerik Yer Tutucusu"/>
          <p:cNvSpPr>
            <a:spLocks noGrp="1"/>
          </p:cNvSpPr>
          <p:nvPr>
            <p:ph sz="half" idx="1"/>
          </p:nvPr>
        </p:nvSpPr>
        <p:spPr>
          <a:xfrm>
            <a:off x="6959301" y="909514"/>
            <a:ext cx="4968553" cy="3744416"/>
          </a:xfrm>
        </p:spPr>
        <p:txBody>
          <a:bodyPr>
            <a:normAutofit fontScale="92500" lnSpcReduction="10000"/>
          </a:bodyPr>
          <a:lstStyle/>
          <a:p>
            <a:r>
              <a:rPr lang="tr-TR" dirty="0" err="1"/>
              <a:t>Certified</a:t>
            </a:r>
            <a:r>
              <a:rPr lang="tr-TR" dirty="0"/>
              <a:t> Steel </a:t>
            </a:r>
            <a:r>
              <a:rPr lang="tr-TR" dirty="0" err="1"/>
              <a:t>Welder</a:t>
            </a:r>
            <a:endParaRPr lang="tr-TR" dirty="0"/>
          </a:p>
          <a:p>
            <a:r>
              <a:rPr lang="tr-TR" dirty="0"/>
              <a:t>CMM Training</a:t>
            </a:r>
          </a:p>
          <a:p>
            <a:r>
              <a:rPr lang="tr-TR" dirty="0" err="1"/>
              <a:t>Autocad</a:t>
            </a:r>
            <a:endParaRPr lang="tr-TR" dirty="0"/>
          </a:p>
          <a:p>
            <a:r>
              <a:rPr lang="tr-TR" dirty="0"/>
              <a:t>3D MAX - VRAY - CORONA</a:t>
            </a:r>
          </a:p>
          <a:p>
            <a:r>
              <a:rPr lang="tr-TR" dirty="0" err="1"/>
              <a:t>Avionic</a:t>
            </a:r>
            <a:r>
              <a:rPr lang="tr-TR" dirty="0"/>
              <a:t> </a:t>
            </a:r>
            <a:r>
              <a:rPr lang="tr-TR" dirty="0" err="1"/>
              <a:t>Systems</a:t>
            </a:r>
            <a:endParaRPr lang="tr-TR" dirty="0"/>
          </a:p>
          <a:p>
            <a:r>
              <a:rPr lang="tr-TR" dirty="0" err="1"/>
              <a:t>Forklift</a:t>
            </a:r>
            <a:r>
              <a:rPr lang="tr-TR" dirty="0"/>
              <a:t> </a:t>
            </a:r>
            <a:r>
              <a:rPr lang="tr-TR" dirty="0" err="1"/>
              <a:t>Operator</a:t>
            </a:r>
            <a:endParaRPr lang="tr-TR" dirty="0"/>
          </a:p>
          <a:p>
            <a:r>
              <a:rPr lang="tr-TR" dirty="0" err="1"/>
              <a:t>Electric</a:t>
            </a:r>
            <a:r>
              <a:rPr lang="tr-TR" dirty="0"/>
              <a:t> </a:t>
            </a:r>
            <a:r>
              <a:rPr lang="tr-TR" dirty="0" err="1"/>
              <a:t>Stacker</a:t>
            </a:r>
            <a:r>
              <a:rPr lang="tr-TR" dirty="0"/>
              <a:t> </a:t>
            </a:r>
            <a:r>
              <a:rPr lang="tr-TR" dirty="0" err="1"/>
              <a:t>Operator</a:t>
            </a:r>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rmAutofit/>
          </a:bodyPr>
          <a:lstStyle/>
          <a:p>
            <a:pPr>
              <a:defRPr/>
            </a:pPr>
            <a:r>
              <a:rPr lang="tr-TR" sz="4400" dirty="0">
                <a:latin typeface="Mongolian Baiti" pitchFamily="66" charset="0"/>
                <a:cs typeface="Mongolian Baiti" pitchFamily="66" charset="0"/>
              </a:rPr>
              <a:t>VOCATIONAL TECHNICAL TRAININGS</a:t>
            </a:r>
          </a:p>
        </p:txBody>
      </p:sp>
      <p:sp>
        <p:nvSpPr>
          <p:cNvPr id="5" name="4 İçerik Yer Tutucusu"/>
          <p:cNvSpPr>
            <a:spLocks noGrp="1"/>
          </p:cNvSpPr>
          <p:nvPr>
            <p:ph sz="half" idx="1"/>
          </p:nvPr>
        </p:nvSpPr>
        <p:spPr>
          <a:xfrm>
            <a:off x="550590" y="909514"/>
            <a:ext cx="6912768" cy="4464496"/>
          </a:xfrm>
        </p:spPr>
        <p:txBody>
          <a:bodyPr>
            <a:normAutofit lnSpcReduction="10000"/>
          </a:bodyPr>
          <a:lstStyle/>
          <a:p>
            <a:r>
              <a:rPr lang="en-US" sz="3200" dirty="0"/>
              <a:t>Hydraulic Maintenance and Troubleshooting</a:t>
            </a:r>
          </a:p>
          <a:p>
            <a:r>
              <a:rPr lang="en-US" sz="3200" dirty="0"/>
              <a:t>Hydraulic Training Camp</a:t>
            </a:r>
          </a:p>
          <a:p>
            <a:r>
              <a:rPr lang="en-US" sz="3200" dirty="0"/>
              <a:t>Basic Level Hydraulics</a:t>
            </a:r>
          </a:p>
          <a:p>
            <a:r>
              <a:rPr lang="en-US" sz="3200" dirty="0"/>
              <a:t>Advanced Level Hydraulics</a:t>
            </a:r>
          </a:p>
          <a:p>
            <a:r>
              <a:rPr lang="en-US" sz="3200" dirty="0"/>
              <a:t>Safe Working in Confined Areas</a:t>
            </a:r>
          </a:p>
          <a:p>
            <a:r>
              <a:rPr lang="en-US" sz="3200" dirty="0"/>
              <a:t>Machine Maintainer</a:t>
            </a:r>
          </a:p>
          <a:p>
            <a:r>
              <a:rPr lang="en-US" sz="3200" dirty="0"/>
              <a:t>Machine Assembler</a:t>
            </a:r>
            <a:endParaRPr lang="tr-TR" sz="3200" dirty="0"/>
          </a:p>
        </p:txBody>
      </p:sp>
      <p:sp>
        <p:nvSpPr>
          <p:cNvPr id="7" name="4 İçerik Yer Tutucusu"/>
          <p:cNvSpPr>
            <a:spLocks noGrp="1"/>
          </p:cNvSpPr>
          <p:nvPr>
            <p:ph sz="half" idx="1"/>
          </p:nvPr>
        </p:nvSpPr>
        <p:spPr>
          <a:xfrm>
            <a:off x="6959301" y="909514"/>
            <a:ext cx="5231112" cy="3960440"/>
          </a:xfrm>
        </p:spPr>
        <p:txBody>
          <a:bodyPr>
            <a:normAutofit fontScale="92500" lnSpcReduction="20000"/>
          </a:bodyPr>
          <a:lstStyle/>
          <a:p>
            <a:r>
              <a:rPr lang="en-US" dirty="0" err="1"/>
              <a:t>Solidworks</a:t>
            </a:r>
            <a:endParaRPr lang="en-US" dirty="0"/>
          </a:p>
          <a:p>
            <a:r>
              <a:rPr lang="en-US" dirty="0"/>
              <a:t>Pneumatics</a:t>
            </a:r>
          </a:p>
          <a:p>
            <a:r>
              <a:rPr lang="en-US" dirty="0" err="1"/>
              <a:t>Sapancı</a:t>
            </a:r>
            <a:endParaRPr lang="en-US" dirty="0"/>
          </a:p>
          <a:p>
            <a:r>
              <a:rPr lang="en-US" dirty="0"/>
              <a:t>Sustainability Basic Concepts and Applications</a:t>
            </a:r>
          </a:p>
          <a:p>
            <a:r>
              <a:rPr lang="en-US" dirty="0"/>
              <a:t>Radio Controlled Model Aircraft Manufacturing</a:t>
            </a:r>
          </a:p>
          <a:p>
            <a:r>
              <a:rPr lang="en-US" dirty="0"/>
              <a:t>Electricity and Control</a:t>
            </a:r>
            <a:endParaRPr lang="tr-T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rmAutofit/>
          </a:bodyPr>
          <a:lstStyle/>
          <a:p>
            <a:pPr>
              <a:defRPr/>
            </a:pPr>
            <a:r>
              <a:rPr lang="tr-TR" sz="4400" dirty="0">
                <a:latin typeface="Mongolian Baiti" pitchFamily="66" charset="0"/>
                <a:cs typeface="Mongolian Baiti" pitchFamily="66" charset="0"/>
              </a:rPr>
              <a:t>VOCATIONAL TECHNICAL TRAININGS</a:t>
            </a:r>
          </a:p>
        </p:txBody>
      </p:sp>
      <p:sp>
        <p:nvSpPr>
          <p:cNvPr id="5" name="4 İçerik Yer Tutucusu"/>
          <p:cNvSpPr>
            <a:spLocks noGrp="1"/>
          </p:cNvSpPr>
          <p:nvPr>
            <p:ph sz="half" idx="1"/>
          </p:nvPr>
        </p:nvSpPr>
        <p:spPr>
          <a:xfrm>
            <a:off x="550590" y="909514"/>
            <a:ext cx="6480720" cy="4032448"/>
          </a:xfrm>
        </p:spPr>
        <p:txBody>
          <a:bodyPr>
            <a:normAutofit/>
          </a:bodyPr>
          <a:lstStyle/>
          <a:p>
            <a:r>
              <a:rPr lang="en-US" sz="3200" dirty="0"/>
              <a:t>Overhead Crane Operator</a:t>
            </a:r>
          </a:p>
          <a:p>
            <a:r>
              <a:rPr lang="en-US" sz="3200" dirty="0"/>
              <a:t>HMI Touch Panel Operator</a:t>
            </a:r>
          </a:p>
          <a:p>
            <a:r>
              <a:rPr lang="en-US" sz="3200" dirty="0"/>
              <a:t>Manufacturing Techniques with CNC and CAM in the Aviation Industry</a:t>
            </a:r>
            <a:endParaRPr lang="tr-TR"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Dosyalar\ostim\1619706111793.jpg"/>
          <p:cNvPicPr>
            <a:picLocks noChangeAspect="1" noChangeArrowheads="1"/>
          </p:cNvPicPr>
          <p:nvPr/>
        </p:nvPicPr>
        <p:blipFill>
          <a:blip r:embed="rId2" cstate="print"/>
          <a:srcRect/>
          <a:stretch>
            <a:fillRect/>
          </a:stretch>
        </p:blipFill>
        <p:spPr bwMode="auto">
          <a:xfrm>
            <a:off x="-1" y="0"/>
            <a:ext cx="5951191" cy="5951192"/>
          </a:xfrm>
          <a:prstGeom prst="rect">
            <a:avLst/>
          </a:prstGeom>
          <a:noFill/>
        </p:spPr>
      </p:pic>
      <p:sp>
        <p:nvSpPr>
          <p:cNvPr id="5" name="4 İçerik Yer Tutucusu"/>
          <p:cNvSpPr>
            <a:spLocks noGrp="1"/>
          </p:cNvSpPr>
          <p:nvPr>
            <p:ph idx="1"/>
          </p:nvPr>
        </p:nvSpPr>
        <p:spPr>
          <a:xfrm>
            <a:off x="6815286" y="333450"/>
            <a:ext cx="5112568" cy="4527011"/>
          </a:xfrm>
        </p:spPr>
        <p:txBody>
          <a:bodyPr>
            <a:normAutofit/>
          </a:bodyPr>
          <a:lstStyle/>
          <a:p>
            <a:pPr algn="ctr">
              <a:buNone/>
            </a:pPr>
            <a:endParaRPr lang="tr-TR" b="1" dirty="0">
              <a:solidFill>
                <a:schemeClr val="tx1">
                  <a:lumMod val="65000"/>
                  <a:lumOff val="35000"/>
                </a:schemeClr>
              </a:solidFill>
            </a:endParaRPr>
          </a:p>
          <a:p>
            <a:pPr algn="ctr">
              <a:buNone/>
            </a:pPr>
            <a:endParaRPr lang="tr-TR" b="1" dirty="0">
              <a:solidFill>
                <a:schemeClr val="tx1">
                  <a:lumMod val="65000"/>
                  <a:lumOff val="35000"/>
                </a:schemeClr>
              </a:solidFill>
            </a:endParaRPr>
          </a:p>
          <a:p>
            <a:pPr algn="ctr">
              <a:buNone/>
            </a:pPr>
            <a:r>
              <a:rPr lang="tr-TR" b="1" dirty="0">
                <a:solidFill>
                  <a:schemeClr val="tx1">
                    <a:lumMod val="65000"/>
                    <a:lumOff val="35000"/>
                  </a:schemeClr>
                </a:solidFill>
              </a:rPr>
              <a:t>QUALITY &amp; SYSTEM</a:t>
            </a:r>
          </a:p>
          <a:p>
            <a:pPr algn="ctr">
              <a:buNone/>
            </a:pPr>
            <a:r>
              <a:rPr lang="tr-TR" b="1" dirty="0">
                <a:solidFill>
                  <a:schemeClr val="tx1">
                    <a:lumMod val="65000"/>
                    <a:lumOff val="35000"/>
                  </a:schemeClr>
                </a:solidFill>
              </a:rPr>
              <a:t>&amp; LAW</a:t>
            </a:r>
          </a:p>
        </p:txBody>
      </p:sp>
      <p:pic>
        <p:nvPicPr>
          <p:cNvPr id="6" name="5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rmAutofit/>
          </a:bodyPr>
          <a:lstStyle/>
          <a:p>
            <a:pPr>
              <a:defRPr/>
            </a:pPr>
            <a:r>
              <a:rPr lang="en-US" sz="4400" dirty="0">
                <a:latin typeface="Mongolian Baiti" pitchFamily="66" charset="0"/>
                <a:cs typeface="Mongolian Baiti" pitchFamily="66" charset="0"/>
              </a:rPr>
              <a:t>QUALITY AND SYSTEM LAW TRAININGS</a:t>
            </a:r>
            <a:endParaRPr lang="tr-TR" sz="44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550590" y="909514"/>
            <a:ext cx="7056784" cy="4104456"/>
          </a:xfrm>
        </p:spPr>
        <p:txBody>
          <a:bodyPr>
            <a:normAutofit lnSpcReduction="10000"/>
          </a:bodyPr>
          <a:lstStyle/>
          <a:p>
            <a:r>
              <a:rPr lang="en-US" sz="3200" dirty="0"/>
              <a:t>AS 9102 FAI - First Article Inspection</a:t>
            </a:r>
          </a:p>
          <a:p>
            <a:r>
              <a:rPr lang="en-US" sz="3200" dirty="0"/>
              <a:t>DIN EN ISO 3834 Welded Manufacturing Inspection</a:t>
            </a:r>
          </a:p>
          <a:p>
            <a:r>
              <a:rPr lang="en-US" sz="3200" dirty="0"/>
              <a:t>IATF 16949 Automotive Industry Quality Management System</a:t>
            </a:r>
          </a:p>
          <a:p>
            <a:r>
              <a:rPr lang="en-US" sz="3200" dirty="0"/>
              <a:t>FMEA-APQP-PPAP Training</a:t>
            </a:r>
          </a:p>
          <a:p>
            <a:r>
              <a:rPr lang="en-US" sz="3200" dirty="0"/>
              <a:t>AS 9100 Basic Training and Internal Auditor Training</a:t>
            </a:r>
            <a:endParaRPr lang="tr-TR" sz="3200" dirty="0"/>
          </a:p>
        </p:txBody>
      </p:sp>
      <p:sp>
        <p:nvSpPr>
          <p:cNvPr id="7" name="4 İçerik Yer Tutucusu"/>
          <p:cNvSpPr>
            <a:spLocks noGrp="1"/>
          </p:cNvSpPr>
          <p:nvPr>
            <p:ph sz="half" idx="1"/>
          </p:nvPr>
        </p:nvSpPr>
        <p:spPr>
          <a:xfrm>
            <a:off x="6959301" y="909514"/>
            <a:ext cx="5231112" cy="3960440"/>
          </a:xfrm>
        </p:spPr>
        <p:txBody>
          <a:bodyPr>
            <a:normAutofit fontScale="85000" lnSpcReduction="10000"/>
          </a:bodyPr>
          <a:lstStyle/>
          <a:p>
            <a:r>
              <a:rPr lang="en-US" dirty="0"/>
              <a:t>ISO 14001 Environmental Management System Basic and Internal Auditor Training</a:t>
            </a:r>
          </a:p>
          <a:p>
            <a:r>
              <a:rPr lang="en-US" dirty="0"/>
              <a:t>ISO 45001 Occupational Health and Safety Basic and Internal Auditor Training</a:t>
            </a:r>
          </a:p>
          <a:p>
            <a:r>
              <a:rPr lang="en-US" dirty="0"/>
              <a:t>Actuarial Law and Accounting Principles Training</a:t>
            </a:r>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rmAutofit/>
          </a:bodyPr>
          <a:lstStyle/>
          <a:p>
            <a:pPr>
              <a:defRPr/>
            </a:pPr>
            <a:r>
              <a:rPr lang="en-US" sz="4400" dirty="0">
                <a:latin typeface="Mongolian Baiti" pitchFamily="66" charset="0"/>
                <a:cs typeface="Mongolian Baiti" pitchFamily="66" charset="0"/>
              </a:rPr>
              <a:t>QUALITY AND SYSTEM LAW TRAININGS</a:t>
            </a:r>
            <a:endParaRPr lang="tr-TR" sz="44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550589" y="909514"/>
            <a:ext cx="11639823" cy="3672408"/>
          </a:xfrm>
        </p:spPr>
        <p:txBody>
          <a:bodyPr>
            <a:normAutofit fontScale="85000" lnSpcReduction="10000"/>
          </a:bodyPr>
          <a:lstStyle/>
          <a:p>
            <a:r>
              <a:rPr lang="tr-TR" sz="3200" dirty="0"/>
              <a:t>IPC/ WHMA –A620 </a:t>
            </a:r>
            <a:r>
              <a:rPr lang="tr-TR" sz="3200" dirty="0" err="1"/>
              <a:t>Wiring</a:t>
            </a:r>
            <a:r>
              <a:rPr lang="tr-TR" sz="3200" dirty="0"/>
              <a:t> </a:t>
            </a:r>
            <a:r>
              <a:rPr lang="tr-TR" sz="3200" dirty="0" err="1"/>
              <a:t>Acceptance</a:t>
            </a:r>
            <a:r>
              <a:rPr lang="tr-TR" sz="3200" dirty="0"/>
              <a:t> </a:t>
            </a:r>
            <a:r>
              <a:rPr lang="tr-TR" sz="3200" dirty="0" err="1"/>
              <a:t>Criteria</a:t>
            </a:r>
            <a:r>
              <a:rPr lang="tr-TR" sz="3200" dirty="0"/>
              <a:t> Standard</a:t>
            </a:r>
          </a:p>
          <a:p>
            <a:r>
              <a:rPr lang="tr-TR" sz="3200" dirty="0"/>
              <a:t>IPC 7711-7721 Electronic Board </a:t>
            </a:r>
            <a:r>
              <a:rPr lang="tr-TR" sz="3200" dirty="0" err="1"/>
              <a:t>Assemblies</a:t>
            </a:r>
            <a:r>
              <a:rPr lang="tr-TR" sz="3200" dirty="0"/>
              <a:t> </a:t>
            </a:r>
            <a:r>
              <a:rPr lang="tr-TR" sz="3200" dirty="0" err="1"/>
              <a:t>Rework</a:t>
            </a:r>
            <a:r>
              <a:rPr lang="tr-TR" sz="3200" dirty="0"/>
              <a:t>, </a:t>
            </a:r>
            <a:r>
              <a:rPr lang="tr-TR" sz="3200" dirty="0" err="1"/>
              <a:t>Repair</a:t>
            </a:r>
            <a:r>
              <a:rPr lang="tr-TR" sz="3200" dirty="0"/>
              <a:t> </a:t>
            </a:r>
            <a:r>
              <a:rPr lang="tr-TR" sz="3200" dirty="0" err="1"/>
              <a:t>and</a:t>
            </a:r>
            <a:r>
              <a:rPr lang="tr-TR" sz="3200" dirty="0"/>
              <a:t> </a:t>
            </a:r>
            <a:r>
              <a:rPr lang="tr-TR" sz="3200" dirty="0" err="1"/>
              <a:t>Modification</a:t>
            </a:r>
            <a:r>
              <a:rPr lang="tr-TR" sz="3200" dirty="0"/>
              <a:t> Standard</a:t>
            </a:r>
          </a:p>
          <a:p>
            <a:r>
              <a:rPr lang="tr-TR" sz="3200" dirty="0"/>
              <a:t>IPC J-STD-001: </a:t>
            </a:r>
            <a:r>
              <a:rPr lang="tr-TR" sz="3200" dirty="0" err="1"/>
              <a:t>Soldering</a:t>
            </a:r>
            <a:r>
              <a:rPr lang="tr-TR" sz="3200" dirty="0"/>
              <a:t> </a:t>
            </a:r>
            <a:r>
              <a:rPr lang="tr-TR" sz="3200" dirty="0" err="1"/>
              <a:t>Requirements</a:t>
            </a:r>
            <a:r>
              <a:rPr lang="tr-TR" sz="3200" dirty="0"/>
              <a:t> </a:t>
            </a:r>
            <a:r>
              <a:rPr lang="tr-TR" sz="3200" dirty="0" err="1"/>
              <a:t>for</a:t>
            </a:r>
            <a:r>
              <a:rPr lang="tr-TR" sz="3200" dirty="0"/>
              <a:t> </a:t>
            </a:r>
            <a:r>
              <a:rPr lang="tr-TR" sz="3200" dirty="0" err="1"/>
              <a:t>Electrical</a:t>
            </a:r>
            <a:r>
              <a:rPr lang="tr-TR" sz="3200" dirty="0"/>
              <a:t> </a:t>
            </a:r>
            <a:r>
              <a:rPr lang="tr-TR" sz="3200" dirty="0" err="1"/>
              <a:t>and</a:t>
            </a:r>
            <a:r>
              <a:rPr lang="tr-TR" sz="3200" dirty="0"/>
              <a:t> Electronic Board </a:t>
            </a:r>
            <a:r>
              <a:rPr lang="tr-TR" sz="3200" dirty="0" err="1"/>
              <a:t>Assemblies</a:t>
            </a:r>
            <a:endParaRPr lang="tr-TR" sz="3200" dirty="0"/>
          </a:p>
          <a:p>
            <a:r>
              <a:rPr lang="tr-TR" sz="3200" dirty="0"/>
              <a:t>IPC-A 610 Electronic Board </a:t>
            </a:r>
            <a:r>
              <a:rPr lang="tr-TR" sz="3200" dirty="0" err="1"/>
              <a:t>Assemblies</a:t>
            </a:r>
            <a:r>
              <a:rPr lang="tr-TR" sz="3200" dirty="0"/>
              <a:t> </a:t>
            </a:r>
            <a:r>
              <a:rPr lang="tr-TR" sz="3200" dirty="0" err="1"/>
              <a:t>Acceptance</a:t>
            </a:r>
            <a:r>
              <a:rPr lang="tr-TR" sz="3200" dirty="0"/>
              <a:t> </a:t>
            </a:r>
            <a:r>
              <a:rPr lang="tr-TR" sz="3200" dirty="0" err="1"/>
              <a:t>Criteria</a:t>
            </a:r>
            <a:r>
              <a:rPr lang="tr-TR" sz="3200" dirty="0"/>
              <a:t> Standard CIS Training</a:t>
            </a:r>
          </a:p>
          <a:p>
            <a:r>
              <a:rPr lang="tr-TR" sz="3200" dirty="0"/>
              <a:t>IPC-A-600 </a:t>
            </a:r>
            <a:r>
              <a:rPr lang="tr-TR" sz="3200" dirty="0" err="1"/>
              <a:t>Printed</a:t>
            </a:r>
            <a:r>
              <a:rPr lang="tr-TR" sz="3200" dirty="0"/>
              <a:t> </a:t>
            </a:r>
            <a:r>
              <a:rPr lang="tr-TR" sz="3200" dirty="0" err="1"/>
              <a:t>Circuit</a:t>
            </a:r>
            <a:r>
              <a:rPr lang="tr-TR" sz="3200" dirty="0"/>
              <a:t> </a:t>
            </a:r>
            <a:r>
              <a:rPr lang="tr-TR" sz="3200" dirty="0" err="1"/>
              <a:t>Boards</a:t>
            </a:r>
            <a:r>
              <a:rPr lang="tr-TR" sz="3200" dirty="0"/>
              <a:t> </a:t>
            </a:r>
            <a:r>
              <a:rPr lang="tr-TR" sz="3200" dirty="0" err="1"/>
              <a:t>Acceptance</a:t>
            </a:r>
            <a:r>
              <a:rPr lang="tr-TR" sz="3200" dirty="0"/>
              <a:t> </a:t>
            </a:r>
            <a:r>
              <a:rPr lang="tr-TR" sz="3200" dirty="0" err="1"/>
              <a:t>Criteria</a:t>
            </a:r>
            <a:r>
              <a:rPr lang="tr-TR" sz="3200" dirty="0"/>
              <a:t> Standard CIS Training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Dosyalar\ostim\1619706111793.jpg"/>
          <p:cNvPicPr>
            <a:picLocks noChangeAspect="1" noChangeArrowheads="1"/>
          </p:cNvPicPr>
          <p:nvPr/>
        </p:nvPicPr>
        <p:blipFill>
          <a:blip r:embed="rId2" cstate="print"/>
          <a:srcRect/>
          <a:stretch>
            <a:fillRect/>
          </a:stretch>
        </p:blipFill>
        <p:spPr bwMode="auto">
          <a:xfrm>
            <a:off x="-1" y="0"/>
            <a:ext cx="5951191" cy="5951192"/>
          </a:xfrm>
          <a:prstGeom prst="rect">
            <a:avLst/>
          </a:prstGeom>
          <a:noFill/>
        </p:spPr>
      </p:pic>
      <p:sp>
        <p:nvSpPr>
          <p:cNvPr id="5" name="4 İçerik Yer Tutucusu"/>
          <p:cNvSpPr>
            <a:spLocks noGrp="1"/>
          </p:cNvSpPr>
          <p:nvPr>
            <p:ph idx="1"/>
          </p:nvPr>
        </p:nvSpPr>
        <p:spPr>
          <a:xfrm>
            <a:off x="6311230" y="693490"/>
            <a:ext cx="5616624" cy="4166971"/>
          </a:xfrm>
        </p:spPr>
        <p:txBody>
          <a:bodyPr>
            <a:normAutofit/>
          </a:bodyPr>
          <a:lstStyle/>
          <a:p>
            <a:pPr algn="ctr">
              <a:buNone/>
            </a:pPr>
            <a:endParaRPr lang="tr-TR" b="1" dirty="0">
              <a:solidFill>
                <a:schemeClr val="tx1">
                  <a:lumMod val="65000"/>
                  <a:lumOff val="35000"/>
                </a:schemeClr>
              </a:solidFill>
            </a:endParaRPr>
          </a:p>
          <a:p>
            <a:pPr algn="ctr">
              <a:buNone/>
            </a:pPr>
            <a:r>
              <a:rPr lang="en-US" b="1" dirty="0">
                <a:solidFill>
                  <a:schemeClr val="tx1">
                    <a:lumMod val="65000"/>
                    <a:lumOff val="35000"/>
                  </a:schemeClr>
                </a:solidFill>
              </a:rPr>
              <a:t>EUROPEAN PROJECTS</a:t>
            </a:r>
          </a:p>
          <a:p>
            <a:pPr algn="ctr">
              <a:buNone/>
            </a:pPr>
            <a:r>
              <a:rPr lang="tr-TR" b="1" dirty="0">
                <a:solidFill>
                  <a:schemeClr val="tx1">
                    <a:lumMod val="65000"/>
                    <a:lumOff val="35000"/>
                  </a:schemeClr>
                </a:solidFill>
              </a:rPr>
              <a:t>&amp;</a:t>
            </a:r>
            <a:endParaRPr lang="en-US" b="1" dirty="0">
              <a:solidFill>
                <a:schemeClr val="tx1">
                  <a:lumMod val="65000"/>
                  <a:lumOff val="35000"/>
                </a:schemeClr>
              </a:solidFill>
            </a:endParaRPr>
          </a:p>
          <a:p>
            <a:pPr algn="ctr">
              <a:buNone/>
            </a:pPr>
            <a:r>
              <a:rPr lang="en-US" b="1" dirty="0">
                <a:solidFill>
                  <a:schemeClr val="tx1">
                    <a:lumMod val="65000"/>
                    <a:lumOff val="35000"/>
                  </a:schemeClr>
                </a:solidFill>
              </a:rPr>
              <a:t>GRANT PROGRAMS</a:t>
            </a:r>
            <a:endParaRPr lang="tr-TR" b="1" dirty="0">
              <a:solidFill>
                <a:schemeClr val="tx1">
                  <a:lumMod val="65000"/>
                  <a:lumOff val="35000"/>
                </a:schemeClr>
              </a:solidFill>
            </a:endParaRPr>
          </a:p>
        </p:txBody>
      </p:sp>
      <p:pic>
        <p:nvPicPr>
          <p:cNvPr id="6" name="5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Tree>
    <p:extLst>
      <p:ext uri="{BB962C8B-B14F-4D97-AF65-F5344CB8AC3E}">
        <p14:creationId xmlns:p14="http://schemas.microsoft.com/office/powerpoint/2010/main" val="2970196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
        <p:nvSpPr>
          <p:cNvPr id="4" name="3 Başlık"/>
          <p:cNvSpPr>
            <a:spLocks noGrp="1"/>
          </p:cNvSpPr>
          <p:nvPr>
            <p:ph type="title"/>
          </p:nvPr>
        </p:nvSpPr>
        <p:spPr>
          <a:xfrm>
            <a:off x="1" y="0"/>
            <a:ext cx="12190412" cy="837505"/>
          </a:xfrm>
          <a:solidFill>
            <a:schemeClr val="accent2">
              <a:lumMod val="60000"/>
              <a:lumOff val="40000"/>
            </a:schemeClr>
          </a:solidFill>
        </p:spPr>
        <p:txBody>
          <a:bodyPr>
            <a:normAutofit/>
          </a:bodyPr>
          <a:lstStyle/>
          <a:p>
            <a:pPr>
              <a:defRPr/>
            </a:pPr>
            <a:r>
              <a:rPr lang="en-US" sz="4400" dirty="0">
                <a:latin typeface="Mongolian Baiti" pitchFamily="66" charset="0"/>
                <a:cs typeface="Mongolian Baiti" pitchFamily="66" charset="0"/>
              </a:rPr>
              <a:t>EUROPEAN PROJECTS </a:t>
            </a:r>
            <a:r>
              <a:rPr lang="tr-TR" sz="4400" dirty="0">
                <a:latin typeface="Mongolian Baiti" pitchFamily="66" charset="0"/>
                <a:cs typeface="Mongolian Baiti" pitchFamily="66" charset="0"/>
              </a:rPr>
              <a:t>&amp;</a:t>
            </a:r>
            <a:r>
              <a:rPr lang="en-US" sz="4400" dirty="0">
                <a:latin typeface="Mongolian Baiti" pitchFamily="66" charset="0"/>
                <a:cs typeface="Mongolian Baiti" pitchFamily="66" charset="0"/>
              </a:rPr>
              <a:t> GRANT PROGRAMS</a:t>
            </a:r>
            <a:endParaRPr lang="tr-TR" sz="4400" dirty="0">
              <a:latin typeface="Mongolian Baiti" pitchFamily="66" charset="0"/>
              <a:cs typeface="Mongolian Baiti" pitchFamily="66" charset="0"/>
            </a:endParaRPr>
          </a:p>
        </p:txBody>
      </p:sp>
      <p:sp>
        <p:nvSpPr>
          <p:cNvPr id="5" name="4 İçerik Yer Tutucusu"/>
          <p:cNvSpPr>
            <a:spLocks noGrp="1"/>
          </p:cNvSpPr>
          <p:nvPr>
            <p:ph sz="half" idx="1"/>
          </p:nvPr>
        </p:nvSpPr>
        <p:spPr>
          <a:xfrm>
            <a:off x="550590" y="909514"/>
            <a:ext cx="7056784" cy="4104456"/>
          </a:xfrm>
        </p:spPr>
        <p:txBody>
          <a:bodyPr>
            <a:normAutofit/>
          </a:bodyPr>
          <a:lstStyle/>
          <a:p>
            <a:pPr>
              <a:buNone/>
            </a:pPr>
            <a:endParaRPr lang="tr-TR" sz="3200" dirty="0"/>
          </a:p>
          <a:p>
            <a:endParaRPr lang="tr-TR" sz="3200" dirty="0"/>
          </a:p>
          <a:p>
            <a:endParaRPr lang="tr-TR" sz="3200" dirty="0"/>
          </a:p>
          <a:p>
            <a:endParaRPr lang="tr-TR" sz="3200" dirty="0"/>
          </a:p>
          <a:p>
            <a:endParaRPr lang="tr-TR" sz="3200" dirty="0"/>
          </a:p>
          <a:p>
            <a:endParaRPr lang="tr-TR" sz="3200" dirty="0"/>
          </a:p>
          <a:p>
            <a:endParaRPr lang="tr-TR" sz="3200" dirty="0"/>
          </a:p>
          <a:p>
            <a:endParaRPr lang="tr-TR" sz="3200" dirty="0"/>
          </a:p>
          <a:p>
            <a:endParaRPr lang="tr-TR" sz="3200" dirty="0"/>
          </a:p>
        </p:txBody>
      </p:sp>
      <p:sp>
        <p:nvSpPr>
          <p:cNvPr id="2" name="4 İçerik Yer Tutucusu">
            <a:extLst>
              <a:ext uri="{FF2B5EF4-FFF2-40B4-BE49-F238E27FC236}">
                <a16:creationId xmlns:a16="http://schemas.microsoft.com/office/drawing/2014/main" id="{AFCE6877-1E1A-1500-6A08-F0C12F776D53}"/>
              </a:ext>
            </a:extLst>
          </p:cNvPr>
          <p:cNvSpPr txBox="1">
            <a:spLocks/>
          </p:cNvSpPr>
          <p:nvPr/>
        </p:nvSpPr>
        <p:spPr>
          <a:xfrm>
            <a:off x="982638" y="1061914"/>
            <a:ext cx="9433048" cy="4104456"/>
          </a:xfrm>
          <a:prstGeom prst="rect">
            <a:avLst/>
          </a:prstGeom>
        </p:spPr>
        <p:txBody>
          <a:bodyPr vert="horz" lIns="108810" tIns="54406" rIns="108810" bIns="54406" rtlCol="0">
            <a:normAutofit fontScale="77500" lnSpcReduction="20000"/>
          </a:bodyPr>
          <a:lstStyle>
            <a:lvl1pPr marL="408136" indent="-408136" algn="l" defTabSz="108836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884296" indent="-340113" algn="l" defTabSz="1088364"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360453" indent="-272091" algn="l" defTabSz="1088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904635" indent="-272091" algn="l" defTabSz="108836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448815" indent="-272091" algn="l" defTabSz="108836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992997" indent="-272091" algn="l" defTabSz="108836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537178" indent="-272091" algn="l" defTabSz="108836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4081360" indent="-272091" algn="l" defTabSz="108836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625540" indent="-272091" algn="l" defTabSz="108836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n-US" sz="3200" dirty="0"/>
              <a:t>Project Cycle and Management (PCM) Training – Practical</a:t>
            </a:r>
          </a:p>
          <a:p>
            <a:r>
              <a:rPr lang="en-US" sz="3200" dirty="0"/>
              <a:t>Erasmus+ Project Cycle and Management (PCM) Training from A to Z – Practical (Specially Designed for Public Institutions.)</a:t>
            </a:r>
          </a:p>
          <a:p>
            <a:r>
              <a:rPr lang="en-US" sz="3200" dirty="0"/>
              <a:t>Entry Level Erasmus+ School Education and Vocational Education Project Cycle and Management (PCM) Training – Practical</a:t>
            </a:r>
          </a:p>
          <a:p>
            <a:r>
              <a:rPr lang="en-US" sz="3200" dirty="0"/>
              <a:t>Advanced Level Erasmus+ School Education and Vocational Education Project Cycle and Management (PCM) Training – Practical</a:t>
            </a:r>
          </a:p>
          <a:p>
            <a:r>
              <a:rPr lang="en-US" sz="3200" dirty="0"/>
              <a:t>Entry Level Erasmus+ Youth Programs Project Cycle and Management (PCM) Training – Practical</a:t>
            </a:r>
          </a:p>
          <a:p>
            <a:r>
              <a:rPr lang="en-US" sz="3200" dirty="0"/>
              <a:t>Advanced Level Erasmus+ Youth Programs Project Cycle and Management (PCM) Training – Practical</a:t>
            </a:r>
            <a:endParaRPr lang="tr-TR" sz="3200" dirty="0"/>
          </a:p>
        </p:txBody>
      </p:sp>
    </p:spTree>
    <p:extLst>
      <p:ext uri="{BB962C8B-B14F-4D97-AF65-F5344CB8AC3E}">
        <p14:creationId xmlns:p14="http://schemas.microsoft.com/office/powerpoint/2010/main" val="339891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4 Resim" descr="otusem1.jpg"/>
          <p:cNvPicPr>
            <a:picLocks noChangeAspect="1"/>
          </p:cNvPicPr>
          <p:nvPr/>
        </p:nvPicPr>
        <p:blipFill>
          <a:blip r:embed="rId2" cstate="print"/>
          <a:stretch>
            <a:fillRect/>
          </a:stretch>
        </p:blipFill>
        <p:spPr>
          <a:xfrm>
            <a:off x="0" y="2159959"/>
            <a:ext cx="12190413" cy="2539669"/>
          </a:xfrm>
          <a:prstGeom prst="rect">
            <a:avLst/>
          </a:prstGeom>
        </p:spPr>
      </p:pic>
      <p:sp>
        <p:nvSpPr>
          <p:cNvPr id="6" name="5 Dikdörtgen"/>
          <p:cNvSpPr/>
          <p:nvPr/>
        </p:nvSpPr>
        <p:spPr>
          <a:xfrm>
            <a:off x="5231110" y="2997746"/>
            <a:ext cx="3098022" cy="646331"/>
          </a:xfrm>
          <a:prstGeom prst="rect">
            <a:avLst/>
          </a:prstGeom>
        </p:spPr>
        <p:txBody>
          <a:bodyPr wrap="square">
            <a:spAutoFit/>
          </a:bodyPr>
          <a:lstStyle/>
          <a:p>
            <a:r>
              <a:rPr lang="tr-TR" sz="3600" dirty="0">
                <a:solidFill>
                  <a:schemeClr val="bg1">
                    <a:lumMod val="75000"/>
                  </a:schemeClr>
                </a:solidFill>
              </a:rPr>
              <a:t>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4 Dikdörtgen"/>
          <p:cNvSpPr/>
          <p:nvPr/>
        </p:nvSpPr>
        <p:spPr>
          <a:xfrm>
            <a:off x="910629" y="3285778"/>
            <a:ext cx="10369153" cy="1545038"/>
          </a:xfrm>
          <a:prstGeom prst="rect">
            <a:avLst/>
          </a:prstGeom>
        </p:spPr>
        <p:txBody>
          <a:bodyPr wrap="square">
            <a:spAutoFit/>
          </a:bodyPr>
          <a:lstStyle/>
          <a:p>
            <a:pPr algn="ctr"/>
            <a:endParaRPr lang="tr-TR" dirty="0"/>
          </a:p>
          <a:p>
            <a:pPr algn="ctr"/>
            <a:endParaRPr lang="tr-TR" dirty="0"/>
          </a:p>
          <a:p>
            <a:pPr marL="408136" indent="-408136" algn="ctr" defTabSz="1088364">
              <a:lnSpc>
                <a:spcPct val="80000"/>
              </a:lnSpc>
              <a:spcBef>
                <a:spcPct val="20000"/>
              </a:spcBef>
            </a:pPr>
            <a:r>
              <a:rPr lang="en-US" sz="2000" b="1" dirty="0">
                <a:solidFill>
                  <a:schemeClr val="tx1">
                    <a:lumMod val="65000"/>
                    <a:lumOff val="35000"/>
                  </a:schemeClr>
                </a:solidFill>
              </a:rPr>
              <a:t>OT</a:t>
            </a:r>
            <a:r>
              <a:rPr lang="tr-TR" sz="2000" b="1" dirty="0">
                <a:solidFill>
                  <a:schemeClr val="tx1">
                    <a:lumMod val="65000"/>
                    <a:lumOff val="35000"/>
                  </a:schemeClr>
                </a:solidFill>
              </a:rPr>
              <a:t>U</a:t>
            </a:r>
            <a:r>
              <a:rPr lang="en-US" sz="2000" b="1" dirty="0">
                <a:solidFill>
                  <a:schemeClr val="tx1">
                    <a:lumMod val="65000"/>
                    <a:lumOff val="35000"/>
                  </a:schemeClr>
                </a:solidFill>
              </a:rPr>
              <a:t>SEM, in addition to offering a wide range of educational services and practical training activities related to various aspects of life, also acts as a solution partner/service provider in areas such as consulting, projects, needs and competency analysis, organization, and more.</a:t>
            </a:r>
            <a:r>
              <a:rPr lang="tr-TR" sz="2000" b="1" dirty="0">
                <a:solidFill>
                  <a:schemeClr val="tx1">
                    <a:lumMod val="65000"/>
                    <a:lumOff val="35000"/>
                  </a:schemeClr>
                </a:solidFill>
              </a:rPr>
              <a:t> </a:t>
            </a:r>
          </a:p>
        </p:txBody>
      </p:sp>
      <p:pic>
        <p:nvPicPr>
          <p:cNvPr id="6" name="Resim 5">
            <a:extLst>
              <a:ext uri="{FF2B5EF4-FFF2-40B4-BE49-F238E27FC236}">
                <a16:creationId xmlns:a16="http://schemas.microsoft.com/office/drawing/2014/main" id="{41A3C487-7E3F-413E-8804-0CB0A6161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3530"/>
            <a:ext cx="12190413" cy="19333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846734" y="261442"/>
            <a:ext cx="8640960" cy="626533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422798" y="261442"/>
            <a:ext cx="7992888" cy="635099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b="17251"/>
          <a:stretch>
            <a:fillRect/>
          </a:stretch>
        </p:blipFill>
        <p:spPr bwMode="auto">
          <a:xfrm>
            <a:off x="2062758" y="0"/>
            <a:ext cx="8784976" cy="6264696"/>
          </a:xfrm>
          <a:prstGeom prst="rect">
            <a:avLst/>
          </a:prstGeom>
          <a:noFill/>
          <a:ln w="9525">
            <a:noFill/>
            <a:miter lim="800000"/>
            <a:headEnd/>
            <a:tailEnd/>
          </a:ln>
        </p:spPr>
      </p:pic>
      <p:pic>
        <p:nvPicPr>
          <p:cNvPr id="3" name="Resim 2">
            <a:extLst>
              <a:ext uri="{FF2B5EF4-FFF2-40B4-BE49-F238E27FC236}">
                <a16:creationId xmlns:a16="http://schemas.microsoft.com/office/drawing/2014/main" id="{168E7AE2-A420-47E0-BC23-AE4E61289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182" y="4932936"/>
            <a:ext cx="3451726" cy="1917626"/>
          </a:xfrm>
          <a:prstGeom prst="rect">
            <a:avLst/>
          </a:prstGeom>
        </p:spPr>
      </p:pic>
      <p:pic>
        <p:nvPicPr>
          <p:cNvPr id="5" name="Resim 4">
            <a:extLst>
              <a:ext uri="{FF2B5EF4-FFF2-40B4-BE49-F238E27FC236}">
                <a16:creationId xmlns:a16="http://schemas.microsoft.com/office/drawing/2014/main" id="{1FFFB26C-22AE-4922-ACE7-0640FF79E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427" y="5274096"/>
            <a:ext cx="2238375" cy="990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2 İçerik Yer Tutucusu"/>
          <p:cNvSpPr>
            <a:spLocks noGrp="1"/>
          </p:cNvSpPr>
          <p:nvPr>
            <p:ph idx="1"/>
          </p:nvPr>
        </p:nvSpPr>
        <p:spPr>
          <a:xfrm>
            <a:off x="6455247" y="693490"/>
            <a:ext cx="5256584" cy="5013970"/>
          </a:xfrm>
        </p:spPr>
        <p:txBody>
          <a:bodyPr>
            <a:normAutofit fontScale="25000" lnSpcReduction="20000"/>
          </a:bodyPr>
          <a:lstStyle/>
          <a:p>
            <a:pPr>
              <a:buNone/>
            </a:pPr>
            <a:endParaRPr lang="tr-TR" sz="8000" b="1" dirty="0">
              <a:solidFill>
                <a:schemeClr val="tx1">
                  <a:lumMod val="65000"/>
                  <a:lumOff val="35000"/>
                </a:schemeClr>
              </a:solidFill>
            </a:endParaRPr>
          </a:p>
          <a:p>
            <a:pPr>
              <a:buNone/>
            </a:pPr>
            <a:endParaRPr lang="tr-TR" sz="8000" b="1" dirty="0">
              <a:solidFill>
                <a:schemeClr val="tx1">
                  <a:lumMod val="65000"/>
                  <a:lumOff val="35000"/>
                </a:schemeClr>
              </a:solidFill>
            </a:endParaRPr>
          </a:p>
          <a:p>
            <a:pPr>
              <a:buNone/>
            </a:pPr>
            <a:endParaRPr lang="tr-TR" sz="8000" b="1" dirty="0">
              <a:solidFill>
                <a:schemeClr val="tx1">
                  <a:lumMod val="65000"/>
                  <a:lumOff val="35000"/>
                </a:schemeClr>
              </a:solidFill>
            </a:endParaRPr>
          </a:p>
          <a:p>
            <a:pPr>
              <a:buNone/>
            </a:pPr>
            <a:endParaRPr lang="tr-TR" sz="8000" b="1" dirty="0">
              <a:solidFill>
                <a:schemeClr val="tx1">
                  <a:lumMod val="65000"/>
                  <a:lumOff val="35000"/>
                </a:schemeClr>
              </a:solidFill>
            </a:endParaRPr>
          </a:p>
          <a:p>
            <a:pPr>
              <a:buNone/>
            </a:pPr>
            <a:r>
              <a:rPr lang="tr-TR" sz="9600" b="1" dirty="0">
                <a:solidFill>
                  <a:schemeClr val="tx1">
                    <a:lumMod val="65000"/>
                    <a:lumOff val="35000"/>
                  </a:schemeClr>
                </a:solidFill>
              </a:rPr>
              <a:t>	</a:t>
            </a:r>
            <a:r>
              <a:rPr lang="tr-TR" sz="9600" b="1" dirty="0" err="1">
                <a:solidFill>
                  <a:schemeClr val="tx1">
                    <a:lumMod val="65000"/>
                    <a:lumOff val="35000"/>
                  </a:schemeClr>
                </a:solidFill>
              </a:rPr>
              <a:t>Within</a:t>
            </a:r>
            <a:r>
              <a:rPr lang="tr-TR" sz="9600" b="1" dirty="0">
                <a:solidFill>
                  <a:schemeClr val="tx1">
                    <a:lumMod val="65000"/>
                    <a:lumOff val="35000"/>
                  </a:schemeClr>
                </a:solidFill>
              </a:rPr>
              <a:t> OSTIM Technical </a:t>
            </a:r>
            <a:r>
              <a:rPr lang="tr-TR" sz="9600" b="1" dirty="0" err="1">
                <a:solidFill>
                  <a:schemeClr val="tx1">
                    <a:lumMod val="65000"/>
                    <a:lumOff val="35000"/>
                  </a:schemeClr>
                </a:solidFill>
              </a:rPr>
              <a:t>University</a:t>
            </a:r>
            <a:r>
              <a:rPr lang="tr-TR" sz="9600" b="1" dirty="0">
                <a:solidFill>
                  <a:schemeClr val="tx1">
                    <a:lumMod val="65000"/>
                    <a:lumOff val="35000"/>
                  </a:schemeClr>
                </a:solidFill>
              </a:rPr>
              <a:t>;</a:t>
            </a:r>
            <a:endParaRPr lang="tr-TR" sz="8000" b="1" dirty="0">
              <a:solidFill>
                <a:schemeClr val="tx1">
                  <a:lumMod val="65000"/>
                  <a:lumOff val="35000"/>
                </a:schemeClr>
              </a:solidFill>
            </a:endParaRPr>
          </a:p>
          <a:p>
            <a:pPr>
              <a:buNone/>
            </a:pPr>
            <a:endParaRPr lang="tr-TR" sz="8000" b="1" dirty="0">
              <a:solidFill>
                <a:schemeClr val="tx1">
                  <a:lumMod val="65000"/>
                  <a:lumOff val="35000"/>
                </a:schemeClr>
              </a:solidFill>
            </a:endParaRPr>
          </a:p>
          <a:p>
            <a:pPr algn="ctr">
              <a:buNone/>
            </a:pPr>
            <a:r>
              <a:rPr lang="tr-TR" sz="8000" b="1" dirty="0" err="1">
                <a:solidFill>
                  <a:schemeClr val="tx1">
                    <a:lumMod val="65000"/>
                    <a:lumOff val="35000"/>
                  </a:schemeClr>
                </a:solidFill>
              </a:rPr>
              <a:t>With</a:t>
            </a:r>
            <a:r>
              <a:rPr lang="tr-TR" sz="8000" b="1" dirty="0">
                <a:solidFill>
                  <a:schemeClr val="tx1">
                    <a:lumMod val="65000"/>
                    <a:lumOff val="35000"/>
                  </a:schemeClr>
                </a:solidFill>
              </a:rPr>
              <a:t> </a:t>
            </a:r>
            <a:r>
              <a:rPr lang="tr-TR" sz="8000" b="1" dirty="0" err="1">
                <a:solidFill>
                  <a:schemeClr val="tx1">
                    <a:lumMod val="65000"/>
                    <a:lumOff val="35000"/>
                  </a:schemeClr>
                </a:solidFill>
              </a:rPr>
              <a:t>public</a:t>
            </a:r>
            <a:r>
              <a:rPr lang="tr-TR" sz="8000" b="1" dirty="0">
                <a:solidFill>
                  <a:schemeClr val="tx1">
                    <a:lumMod val="65000"/>
                    <a:lumOff val="35000"/>
                  </a:schemeClr>
                </a:solidFill>
              </a:rPr>
              <a:t> </a:t>
            </a:r>
            <a:r>
              <a:rPr lang="tr-TR" sz="8000" b="1" dirty="0" err="1">
                <a:solidFill>
                  <a:schemeClr val="tx1">
                    <a:lumMod val="65000"/>
                    <a:lumOff val="35000"/>
                  </a:schemeClr>
                </a:solidFill>
              </a:rPr>
              <a:t>and</a:t>
            </a:r>
            <a:r>
              <a:rPr lang="tr-TR" sz="8000" b="1" dirty="0">
                <a:solidFill>
                  <a:schemeClr val="tx1">
                    <a:lumMod val="65000"/>
                    <a:lumOff val="35000"/>
                  </a:schemeClr>
                </a:solidFill>
              </a:rPr>
              <a:t> </a:t>
            </a:r>
            <a:r>
              <a:rPr lang="tr-TR" sz="8000" b="1" dirty="0" err="1">
                <a:solidFill>
                  <a:schemeClr val="tx1">
                    <a:lumMod val="65000"/>
                    <a:lumOff val="35000"/>
                  </a:schemeClr>
                </a:solidFill>
              </a:rPr>
              <a:t>private</a:t>
            </a:r>
            <a:r>
              <a:rPr lang="tr-TR" sz="8000" b="1" dirty="0">
                <a:solidFill>
                  <a:schemeClr val="tx1">
                    <a:lumMod val="65000"/>
                    <a:lumOff val="35000"/>
                  </a:schemeClr>
                </a:solidFill>
              </a:rPr>
              <a:t> </a:t>
            </a:r>
            <a:r>
              <a:rPr lang="tr-TR" sz="8000" b="1" dirty="0" err="1">
                <a:solidFill>
                  <a:schemeClr val="tx1">
                    <a:lumMod val="65000"/>
                    <a:lumOff val="35000"/>
                  </a:schemeClr>
                </a:solidFill>
              </a:rPr>
              <a:t>institutions</a:t>
            </a:r>
            <a:r>
              <a:rPr lang="tr-TR" sz="8000" b="1" dirty="0">
                <a:solidFill>
                  <a:schemeClr val="tx1">
                    <a:lumMod val="65000"/>
                    <a:lumOff val="35000"/>
                  </a:schemeClr>
                </a:solidFill>
              </a:rPr>
              <a:t> </a:t>
            </a:r>
            <a:r>
              <a:rPr lang="tr-TR" sz="8000" b="1" dirty="0" err="1">
                <a:solidFill>
                  <a:schemeClr val="tx1">
                    <a:lumMod val="65000"/>
                    <a:lumOff val="35000"/>
                  </a:schemeClr>
                </a:solidFill>
              </a:rPr>
              <a:t>and</a:t>
            </a:r>
            <a:r>
              <a:rPr lang="tr-TR" sz="8000" b="1" dirty="0">
                <a:solidFill>
                  <a:schemeClr val="tx1">
                    <a:lumMod val="65000"/>
                    <a:lumOff val="35000"/>
                  </a:schemeClr>
                </a:solidFill>
              </a:rPr>
              <a:t> </a:t>
            </a:r>
            <a:r>
              <a:rPr lang="tr-TR" sz="8000" b="1" dirty="0" err="1">
                <a:solidFill>
                  <a:schemeClr val="tx1">
                    <a:lumMod val="65000"/>
                    <a:lumOff val="35000"/>
                  </a:schemeClr>
                </a:solidFill>
              </a:rPr>
              <a:t>organizations</a:t>
            </a:r>
            <a:r>
              <a:rPr lang="tr-TR" sz="8000" b="1" dirty="0">
                <a:solidFill>
                  <a:schemeClr val="tx1">
                    <a:lumMod val="65000"/>
                    <a:lumOff val="35000"/>
                  </a:schemeClr>
                </a:solidFill>
              </a:rPr>
              <a:t> </a:t>
            </a:r>
            <a:r>
              <a:rPr lang="tr-TR" sz="8000" b="1" dirty="0" err="1">
                <a:solidFill>
                  <a:schemeClr val="tx1">
                    <a:lumMod val="65000"/>
                    <a:lumOff val="35000"/>
                  </a:schemeClr>
                </a:solidFill>
              </a:rPr>
              <a:t>training</a:t>
            </a:r>
            <a:r>
              <a:rPr lang="tr-TR" sz="8000" b="1" dirty="0">
                <a:solidFill>
                  <a:schemeClr val="tx1">
                    <a:lumMod val="65000"/>
                    <a:lumOff val="35000"/>
                  </a:schemeClr>
                </a:solidFill>
              </a:rPr>
              <a:t> of </a:t>
            </a:r>
            <a:r>
              <a:rPr lang="tr-TR" sz="8000" b="1" dirty="0" err="1">
                <a:solidFill>
                  <a:schemeClr val="tx1">
                    <a:lumMod val="65000"/>
                    <a:lumOff val="35000"/>
                  </a:schemeClr>
                </a:solidFill>
              </a:rPr>
              <a:t>students</a:t>
            </a:r>
            <a:r>
              <a:rPr lang="tr-TR" sz="8000" b="1" dirty="0">
                <a:solidFill>
                  <a:schemeClr val="tx1">
                    <a:lumMod val="65000"/>
                    <a:lumOff val="35000"/>
                  </a:schemeClr>
                </a:solidFill>
              </a:rPr>
              <a:t> </a:t>
            </a:r>
            <a:r>
              <a:rPr lang="tr-TR" sz="8000" b="1" dirty="0" err="1">
                <a:solidFill>
                  <a:schemeClr val="tx1">
                    <a:lumMod val="65000"/>
                    <a:lumOff val="35000"/>
                  </a:schemeClr>
                </a:solidFill>
              </a:rPr>
              <a:t>and</a:t>
            </a:r>
            <a:r>
              <a:rPr lang="tr-TR" sz="8000" b="1" dirty="0">
                <a:solidFill>
                  <a:schemeClr val="tx1">
                    <a:lumMod val="65000"/>
                    <a:lumOff val="35000"/>
                  </a:schemeClr>
                </a:solidFill>
              </a:rPr>
              <a:t> </a:t>
            </a:r>
            <a:r>
              <a:rPr lang="tr-TR" sz="8000" b="1" dirty="0" err="1">
                <a:solidFill>
                  <a:schemeClr val="tx1">
                    <a:lumMod val="65000"/>
                    <a:lumOff val="35000"/>
                  </a:schemeClr>
                </a:solidFill>
              </a:rPr>
              <a:t>employees</a:t>
            </a:r>
            <a:r>
              <a:rPr lang="tr-TR" sz="8000" b="1" dirty="0">
                <a:solidFill>
                  <a:schemeClr val="tx1">
                    <a:lumMod val="65000"/>
                    <a:lumOff val="35000"/>
                  </a:schemeClr>
                </a:solidFill>
              </a:rPr>
              <a:t> </a:t>
            </a:r>
            <a:r>
              <a:rPr lang="tr-TR" sz="8000" b="1" dirty="0" err="1">
                <a:solidFill>
                  <a:schemeClr val="tx1">
                    <a:lumMod val="65000"/>
                    <a:lumOff val="35000"/>
                  </a:schemeClr>
                </a:solidFill>
              </a:rPr>
              <a:t>needs</a:t>
            </a:r>
            <a:r>
              <a:rPr lang="tr-TR" sz="8000" b="1" dirty="0">
                <a:solidFill>
                  <a:schemeClr val="tx1">
                    <a:lumMod val="65000"/>
                    <a:lumOff val="35000"/>
                  </a:schemeClr>
                </a:solidFill>
              </a:rPr>
              <a:t> </a:t>
            </a:r>
            <a:r>
              <a:rPr lang="tr-TR" sz="8000" b="1" dirty="0" err="1">
                <a:solidFill>
                  <a:schemeClr val="tx1">
                    <a:lumMod val="65000"/>
                    <a:lumOff val="35000"/>
                  </a:schemeClr>
                </a:solidFill>
              </a:rPr>
              <a:t>qualified</a:t>
            </a:r>
            <a:r>
              <a:rPr lang="tr-TR" sz="8000" b="1" dirty="0">
                <a:solidFill>
                  <a:schemeClr val="tx1">
                    <a:lumMod val="65000"/>
                    <a:lumOff val="35000"/>
                  </a:schemeClr>
                </a:solidFill>
              </a:rPr>
              <a:t> </a:t>
            </a:r>
            <a:r>
              <a:rPr lang="tr-TR" sz="8000" b="1" dirty="0" err="1">
                <a:solidFill>
                  <a:schemeClr val="tx1">
                    <a:lumMod val="65000"/>
                    <a:lumOff val="35000"/>
                  </a:schemeClr>
                </a:solidFill>
              </a:rPr>
              <a:t>from</a:t>
            </a:r>
            <a:r>
              <a:rPr lang="tr-TR" sz="8000" b="1" dirty="0">
                <a:solidFill>
                  <a:schemeClr val="tx1">
                    <a:lumMod val="65000"/>
                    <a:lumOff val="35000"/>
                  </a:schemeClr>
                </a:solidFill>
              </a:rPr>
              <a:t> </a:t>
            </a:r>
            <a:r>
              <a:rPr lang="tr-TR" sz="8000" b="1" dirty="0" err="1">
                <a:solidFill>
                  <a:schemeClr val="tx1">
                    <a:lumMod val="65000"/>
                    <a:lumOff val="35000"/>
                  </a:schemeClr>
                </a:solidFill>
              </a:rPr>
              <a:t>academics</a:t>
            </a:r>
            <a:r>
              <a:rPr lang="tr-TR" sz="8000" b="1" dirty="0">
                <a:solidFill>
                  <a:schemeClr val="tx1">
                    <a:lumMod val="65000"/>
                    <a:lumOff val="35000"/>
                  </a:schemeClr>
                </a:solidFill>
              </a:rPr>
              <a:t> </a:t>
            </a:r>
            <a:r>
              <a:rPr lang="tr-TR" sz="8000" b="1" dirty="0" err="1">
                <a:solidFill>
                  <a:schemeClr val="tx1">
                    <a:lumMod val="65000"/>
                    <a:lumOff val="35000"/>
                  </a:schemeClr>
                </a:solidFill>
              </a:rPr>
              <a:t>and</a:t>
            </a:r>
            <a:r>
              <a:rPr lang="tr-TR" sz="8000" b="1" dirty="0">
                <a:solidFill>
                  <a:schemeClr val="tx1">
                    <a:lumMod val="65000"/>
                    <a:lumOff val="35000"/>
                  </a:schemeClr>
                </a:solidFill>
              </a:rPr>
              <a:t> </a:t>
            </a:r>
            <a:r>
              <a:rPr lang="tr-TR" sz="8000" b="1" dirty="0" err="1">
                <a:solidFill>
                  <a:schemeClr val="tx1">
                    <a:lumMod val="65000"/>
                    <a:lumOff val="35000"/>
                  </a:schemeClr>
                </a:solidFill>
              </a:rPr>
              <a:t>industry</a:t>
            </a:r>
            <a:r>
              <a:rPr lang="tr-TR" sz="8000" b="1" dirty="0">
                <a:solidFill>
                  <a:schemeClr val="tx1">
                    <a:lumMod val="65000"/>
                    <a:lumOff val="35000"/>
                  </a:schemeClr>
                </a:solidFill>
              </a:rPr>
              <a:t> </a:t>
            </a:r>
            <a:r>
              <a:rPr lang="tr-TR" sz="8000" b="1" dirty="0" err="1">
                <a:solidFill>
                  <a:schemeClr val="tx1">
                    <a:lumMod val="65000"/>
                    <a:lumOff val="35000"/>
                  </a:schemeClr>
                </a:solidFill>
              </a:rPr>
              <a:t>consisting</a:t>
            </a:r>
            <a:r>
              <a:rPr lang="tr-TR" sz="8000" b="1" dirty="0">
                <a:solidFill>
                  <a:schemeClr val="tx1">
                    <a:lumMod val="65000"/>
                    <a:lumOff val="35000"/>
                  </a:schemeClr>
                </a:solidFill>
              </a:rPr>
              <a:t> of </a:t>
            </a:r>
            <a:r>
              <a:rPr lang="tr-TR" sz="8000" b="1" dirty="0" err="1">
                <a:solidFill>
                  <a:schemeClr val="tx1">
                    <a:lumMod val="65000"/>
                    <a:lumOff val="35000"/>
                  </a:schemeClr>
                </a:solidFill>
              </a:rPr>
              <a:t>professionals</a:t>
            </a:r>
            <a:r>
              <a:rPr lang="tr-TR" sz="8000" b="1" dirty="0">
                <a:solidFill>
                  <a:schemeClr val="tx1">
                    <a:lumMod val="65000"/>
                    <a:lumOff val="35000"/>
                  </a:schemeClr>
                </a:solidFill>
              </a:rPr>
              <a:t> </a:t>
            </a:r>
            <a:r>
              <a:rPr lang="tr-TR" sz="8000" b="1" dirty="0" err="1">
                <a:solidFill>
                  <a:schemeClr val="tx1">
                    <a:lumMod val="65000"/>
                    <a:lumOff val="35000"/>
                  </a:schemeClr>
                </a:solidFill>
              </a:rPr>
              <a:t>with</a:t>
            </a:r>
            <a:r>
              <a:rPr lang="tr-TR" sz="8000" b="1" dirty="0">
                <a:solidFill>
                  <a:schemeClr val="tx1">
                    <a:lumMod val="65000"/>
                    <a:lumOff val="35000"/>
                  </a:schemeClr>
                </a:solidFill>
              </a:rPr>
              <a:t> </a:t>
            </a:r>
            <a:r>
              <a:rPr lang="tr-TR" sz="8000" b="1" dirty="0" err="1">
                <a:solidFill>
                  <a:schemeClr val="tx1">
                    <a:lumMod val="65000"/>
                    <a:lumOff val="35000"/>
                  </a:schemeClr>
                </a:solidFill>
              </a:rPr>
              <a:t>its</a:t>
            </a:r>
            <a:r>
              <a:rPr lang="tr-TR" sz="8000" b="1" dirty="0">
                <a:solidFill>
                  <a:schemeClr val="tx1">
                    <a:lumMod val="65000"/>
                    <a:lumOff val="35000"/>
                  </a:schemeClr>
                </a:solidFill>
              </a:rPr>
              <a:t> </a:t>
            </a:r>
            <a:r>
              <a:rPr lang="tr-TR" sz="8000" b="1" dirty="0" err="1">
                <a:solidFill>
                  <a:schemeClr val="tx1">
                    <a:lumMod val="65000"/>
                    <a:lumOff val="35000"/>
                  </a:schemeClr>
                </a:solidFill>
              </a:rPr>
              <a:t>instructor</a:t>
            </a:r>
            <a:r>
              <a:rPr lang="tr-TR" sz="8000" b="1" dirty="0">
                <a:solidFill>
                  <a:schemeClr val="tx1">
                    <a:lumMod val="65000"/>
                    <a:lumOff val="35000"/>
                  </a:schemeClr>
                </a:solidFill>
              </a:rPr>
              <a:t> </a:t>
            </a:r>
            <a:r>
              <a:rPr lang="tr-TR" sz="8000" b="1" dirty="0" err="1">
                <a:solidFill>
                  <a:schemeClr val="tx1">
                    <a:lumMod val="65000"/>
                    <a:lumOff val="35000"/>
                  </a:schemeClr>
                </a:solidFill>
              </a:rPr>
              <a:t>staff</a:t>
            </a:r>
            <a:r>
              <a:rPr lang="tr-TR" sz="8000" b="1" dirty="0">
                <a:solidFill>
                  <a:schemeClr val="tx1">
                    <a:lumMod val="65000"/>
                    <a:lumOff val="35000"/>
                  </a:schemeClr>
                </a:solidFill>
              </a:rPr>
              <a:t>, </a:t>
            </a:r>
            <a:r>
              <a:rPr lang="tr-TR" sz="8000" b="1" dirty="0" err="1">
                <a:solidFill>
                  <a:schemeClr val="tx1">
                    <a:lumMod val="65000"/>
                    <a:lumOff val="35000"/>
                  </a:schemeClr>
                </a:solidFill>
              </a:rPr>
              <a:t>formal</a:t>
            </a:r>
            <a:r>
              <a:rPr lang="tr-TR" sz="8000" b="1" dirty="0">
                <a:solidFill>
                  <a:schemeClr val="tx1">
                    <a:lumMod val="65000"/>
                    <a:lumOff val="35000"/>
                  </a:schemeClr>
                </a:solidFill>
              </a:rPr>
              <a:t> </a:t>
            </a:r>
            <a:r>
              <a:rPr lang="tr-TR" sz="8000" b="1" dirty="0" err="1">
                <a:solidFill>
                  <a:schemeClr val="tx1">
                    <a:lumMod val="65000"/>
                    <a:lumOff val="35000"/>
                  </a:schemeClr>
                </a:solidFill>
              </a:rPr>
              <a:t>and</a:t>
            </a:r>
            <a:r>
              <a:rPr lang="tr-TR" sz="8000" b="1" dirty="0">
                <a:solidFill>
                  <a:schemeClr val="tx1">
                    <a:lumMod val="65000"/>
                    <a:lumOff val="35000"/>
                  </a:schemeClr>
                </a:solidFill>
              </a:rPr>
              <a:t> </a:t>
            </a:r>
            <a:r>
              <a:rPr lang="tr-TR" sz="8000" b="1" dirty="0" err="1">
                <a:solidFill>
                  <a:schemeClr val="tx1">
                    <a:lumMod val="65000"/>
                    <a:lumOff val="35000"/>
                  </a:schemeClr>
                </a:solidFill>
              </a:rPr>
              <a:t>those</a:t>
            </a:r>
            <a:r>
              <a:rPr lang="tr-TR" sz="8000" b="1" dirty="0">
                <a:solidFill>
                  <a:schemeClr val="tx1">
                    <a:lumMod val="65000"/>
                    <a:lumOff val="35000"/>
                  </a:schemeClr>
                </a:solidFill>
              </a:rPr>
              <a:t> </a:t>
            </a:r>
            <a:r>
              <a:rPr lang="tr-TR" sz="8000" b="1" dirty="0" err="1">
                <a:solidFill>
                  <a:schemeClr val="tx1">
                    <a:lumMod val="65000"/>
                    <a:lumOff val="35000"/>
                  </a:schemeClr>
                </a:solidFill>
              </a:rPr>
              <a:t>who</a:t>
            </a:r>
            <a:r>
              <a:rPr lang="tr-TR" sz="8000" b="1" dirty="0">
                <a:solidFill>
                  <a:schemeClr val="tx1">
                    <a:lumMod val="65000"/>
                    <a:lumOff val="35000"/>
                  </a:schemeClr>
                </a:solidFill>
              </a:rPr>
              <a:t> </a:t>
            </a:r>
            <a:r>
              <a:rPr lang="tr-TR" sz="8000" b="1" dirty="0" err="1">
                <a:solidFill>
                  <a:schemeClr val="tx1">
                    <a:lumMod val="65000"/>
                    <a:lumOff val="35000"/>
                  </a:schemeClr>
                </a:solidFill>
              </a:rPr>
              <a:t>receive</a:t>
            </a:r>
            <a:r>
              <a:rPr lang="tr-TR" sz="8000" b="1" dirty="0">
                <a:solidFill>
                  <a:schemeClr val="tx1">
                    <a:lumMod val="65000"/>
                    <a:lumOff val="35000"/>
                  </a:schemeClr>
                </a:solidFill>
              </a:rPr>
              <a:t> online </a:t>
            </a:r>
            <a:r>
              <a:rPr lang="tr-TR" sz="8000" b="1" dirty="0" err="1">
                <a:solidFill>
                  <a:schemeClr val="tx1">
                    <a:lumMod val="65000"/>
                    <a:lumOff val="35000"/>
                  </a:schemeClr>
                </a:solidFill>
              </a:rPr>
              <a:t>education</a:t>
            </a:r>
            <a:r>
              <a:rPr lang="tr-TR" sz="8000" b="1" dirty="0">
                <a:solidFill>
                  <a:schemeClr val="tx1">
                    <a:lumMod val="65000"/>
                    <a:lumOff val="35000"/>
                  </a:schemeClr>
                </a:solidFill>
              </a:rPr>
              <a:t> </a:t>
            </a:r>
            <a:r>
              <a:rPr lang="tr-TR" sz="8000" b="1" dirty="0" err="1">
                <a:solidFill>
                  <a:schemeClr val="tx1">
                    <a:lumMod val="65000"/>
                    <a:lumOff val="35000"/>
                  </a:schemeClr>
                </a:solidFill>
              </a:rPr>
              <a:t>operates</a:t>
            </a:r>
            <a:r>
              <a:rPr lang="tr-TR" sz="8000" b="1" dirty="0">
                <a:solidFill>
                  <a:schemeClr val="tx1">
                    <a:lumMod val="65000"/>
                    <a:lumOff val="35000"/>
                  </a:schemeClr>
                </a:solidFill>
              </a:rPr>
              <a:t>.	</a:t>
            </a:r>
            <a:endParaRPr lang="tr-TR" dirty="0">
              <a:solidFill>
                <a:schemeClr val="tx1">
                  <a:lumMod val="65000"/>
                  <a:lumOff val="35000"/>
                </a:schemeClr>
              </a:solidFill>
            </a:endParaRPr>
          </a:p>
        </p:txBody>
      </p:sp>
      <p:pic>
        <p:nvPicPr>
          <p:cNvPr id="1026" name="Picture 2" descr="C:\Users\casper\Desktop\Dosyalar\ostim\1619706111793.jpg"/>
          <p:cNvPicPr>
            <a:picLocks noChangeAspect="1" noChangeArrowheads="1"/>
          </p:cNvPicPr>
          <p:nvPr/>
        </p:nvPicPr>
        <p:blipFill>
          <a:blip r:embed="rId2" cstate="print"/>
          <a:srcRect/>
          <a:stretch>
            <a:fillRect/>
          </a:stretch>
        </p:blipFill>
        <p:spPr bwMode="auto">
          <a:xfrm>
            <a:off x="910630" y="693490"/>
            <a:ext cx="5013969" cy="501397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628C988-5A1B-461A-8437-3F9AB2EA0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68" y="3429794"/>
            <a:ext cx="3410507" cy="3410507"/>
          </a:xfrm>
          <a:prstGeom prst="rect">
            <a:avLst/>
          </a:prstGeom>
        </p:spPr>
      </p:pic>
      <p:pic>
        <p:nvPicPr>
          <p:cNvPr id="6" name="Resim 5">
            <a:extLst>
              <a:ext uri="{FF2B5EF4-FFF2-40B4-BE49-F238E27FC236}">
                <a16:creationId xmlns:a16="http://schemas.microsoft.com/office/drawing/2014/main" id="{24F01414-27C2-4303-B4D6-CA648F3CB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5" y="14349"/>
            <a:ext cx="3429794" cy="3429794"/>
          </a:xfrm>
          <a:prstGeom prst="rect">
            <a:avLst/>
          </a:prstGeom>
        </p:spPr>
      </p:pic>
      <p:pic>
        <p:nvPicPr>
          <p:cNvPr id="11" name="Resim 10">
            <a:extLst>
              <a:ext uri="{FF2B5EF4-FFF2-40B4-BE49-F238E27FC236}">
                <a16:creationId xmlns:a16="http://schemas.microsoft.com/office/drawing/2014/main" id="{113E3EFA-2DAB-4EC7-B2F4-E12C4FCAE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086" y="14349"/>
            <a:ext cx="3429794" cy="3429794"/>
          </a:xfrm>
          <a:prstGeom prst="rect">
            <a:avLst/>
          </a:prstGeom>
        </p:spPr>
      </p:pic>
      <p:pic>
        <p:nvPicPr>
          <p:cNvPr id="13" name="Resim 12">
            <a:extLst>
              <a:ext uri="{FF2B5EF4-FFF2-40B4-BE49-F238E27FC236}">
                <a16:creationId xmlns:a16="http://schemas.microsoft.com/office/drawing/2014/main" id="{C63645A1-C3F2-449E-A304-DDB329E253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9086" y="3410507"/>
            <a:ext cx="3429794" cy="3429794"/>
          </a:xfrm>
          <a:prstGeom prst="rect">
            <a:avLst/>
          </a:prstGeom>
        </p:spPr>
      </p:pic>
      <p:pic>
        <p:nvPicPr>
          <p:cNvPr id="17" name="Resim 16">
            <a:extLst>
              <a:ext uri="{FF2B5EF4-FFF2-40B4-BE49-F238E27FC236}">
                <a16:creationId xmlns:a16="http://schemas.microsoft.com/office/drawing/2014/main" id="{BB58C03F-BBE9-4885-81C0-B72DA0162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3347" y="21836"/>
            <a:ext cx="3429794" cy="3429794"/>
          </a:xfrm>
          <a:prstGeom prst="rect">
            <a:avLst/>
          </a:prstGeom>
        </p:spPr>
      </p:pic>
      <p:pic>
        <p:nvPicPr>
          <p:cNvPr id="19" name="Resim 18">
            <a:extLst>
              <a:ext uri="{FF2B5EF4-FFF2-40B4-BE49-F238E27FC236}">
                <a16:creationId xmlns:a16="http://schemas.microsoft.com/office/drawing/2014/main" id="{3C6F35A7-6EA5-46DA-9775-BF6CE35BB9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3347" y="3469389"/>
            <a:ext cx="3410507" cy="3410507"/>
          </a:xfrm>
          <a:prstGeom prst="rect">
            <a:avLst/>
          </a:prstGeom>
        </p:spPr>
      </p:pic>
    </p:spTree>
    <p:extLst>
      <p:ext uri="{BB962C8B-B14F-4D97-AF65-F5344CB8AC3E}">
        <p14:creationId xmlns:p14="http://schemas.microsoft.com/office/powerpoint/2010/main" val="144285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6" name="5 Diyagram"/>
          <p:cNvGraphicFramePr/>
          <p:nvPr>
            <p:extLst>
              <p:ext uri="{D42A27DB-BD31-4B8C-83A1-F6EECF244321}">
                <p14:modId xmlns:p14="http://schemas.microsoft.com/office/powerpoint/2010/main" val="4058033102"/>
              </p:ext>
            </p:extLst>
          </p:nvPr>
        </p:nvGraphicFramePr>
        <p:xfrm>
          <a:off x="2134766" y="1269554"/>
          <a:ext cx="8424936"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1 Başlık"/>
          <p:cNvSpPr>
            <a:spLocks noGrp="1"/>
          </p:cNvSpPr>
          <p:nvPr>
            <p:ph type="title"/>
          </p:nvPr>
        </p:nvSpPr>
        <p:spPr>
          <a:xfrm>
            <a:off x="262558" y="189434"/>
            <a:ext cx="6671270" cy="837506"/>
          </a:xfr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a:normAutofit fontScale="90000"/>
          </a:bodyPr>
          <a:lstStyle/>
          <a:p>
            <a:r>
              <a:rPr lang="tr-TR" b="1" dirty="0" err="1">
                <a:solidFill>
                  <a:schemeClr val="tx1">
                    <a:lumMod val="65000"/>
                    <a:lumOff val="35000"/>
                  </a:schemeClr>
                </a:solidFill>
              </a:rPr>
              <a:t>Our</a:t>
            </a:r>
            <a:r>
              <a:rPr lang="tr-TR" b="1" dirty="0">
                <a:solidFill>
                  <a:schemeClr val="tx1">
                    <a:lumMod val="65000"/>
                    <a:lumOff val="35000"/>
                  </a:schemeClr>
                </a:solidFill>
              </a:rPr>
              <a:t> </a:t>
            </a:r>
            <a:r>
              <a:rPr lang="tr-TR" b="1" dirty="0" err="1">
                <a:solidFill>
                  <a:schemeClr val="tx1">
                    <a:lumMod val="65000"/>
                    <a:lumOff val="35000"/>
                  </a:schemeClr>
                </a:solidFill>
              </a:rPr>
              <a:t>fields</a:t>
            </a:r>
            <a:r>
              <a:rPr lang="tr-TR" b="1" dirty="0">
                <a:solidFill>
                  <a:schemeClr val="tx1">
                    <a:lumMod val="65000"/>
                    <a:lumOff val="35000"/>
                  </a:schemeClr>
                </a:solidFill>
              </a:rPr>
              <a:t> of </a:t>
            </a:r>
            <a:r>
              <a:rPr lang="tr-TR" b="1" dirty="0" err="1">
                <a:solidFill>
                  <a:schemeClr val="tx1">
                    <a:lumMod val="65000"/>
                    <a:lumOff val="35000"/>
                  </a:schemeClr>
                </a:solidFill>
              </a:rPr>
              <a:t>activity</a:t>
            </a:r>
            <a:endParaRPr lang="tr-TR" b="1" dirty="0">
              <a:solidFill>
                <a:schemeClr val="tx1">
                  <a:lumMod val="65000"/>
                  <a:lumOff val="3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A3985E9-2C42-4744-B303-8D370B402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44" y="11748"/>
            <a:ext cx="3430910" cy="3430910"/>
          </a:xfrm>
          <a:prstGeom prst="rect">
            <a:avLst/>
          </a:prstGeom>
        </p:spPr>
      </p:pic>
      <p:pic>
        <p:nvPicPr>
          <p:cNvPr id="6" name="Resim 5">
            <a:extLst>
              <a:ext uri="{FF2B5EF4-FFF2-40B4-BE49-F238E27FC236}">
                <a16:creationId xmlns:a16="http://schemas.microsoft.com/office/drawing/2014/main" id="{8A35A559-3EF6-43DC-BDCC-DCD29DBEB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362" y="0"/>
            <a:ext cx="3416445" cy="3395092"/>
          </a:xfrm>
          <a:prstGeom prst="rect">
            <a:avLst/>
          </a:prstGeom>
        </p:spPr>
      </p:pic>
      <p:pic>
        <p:nvPicPr>
          <p:cNvPr id="8" name="Resim 7">
            <a:extLst>
              <a:ext uri="{FF2B5EF4-FFF2-40B4-BE49-F238E27FC236}">
                <a16:creationId xmlns:a16="http://schemas.microsoft.com/office/drawing/2014/main" id="{E2968588-553F-4033-AB07-853C7A144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110" y="7268"/>
            <a:ext cx="3395093" cy="3395093"/>
          </a:xfrm>
          <a:prstGeom prst="rect">
            <a:avLst/>
          </a:prstGeom>
        </p:spPr>
      </p:pic>
      <p:pic>
        <p:nvPicPr>
          <p:cNvPr id="10" name="Resim 9">
            <a:extLst>
              <a:ext uri="{FF2B5EF4-FFF2-40B4-BE49-F238E27FC236}">
                <a16:creationId xmlns:a16="http://schemas.microsoft.com/office/drawing/2014/main" id="{FED52D55-2FE1-484D-8F23-E2E71A4CA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444" y="3416930"/>
            <a:ext cx="3430910" cy="3430910"/>
          </a:xfrm>
          <a:prstGeom prst="rect">
            <a:avLst/>
          </a:prstGeom>
        </p:spPr>
      </p:pic>
      <p:pic>
        <p:nvPicPr>
          <p:cNvPr id="12" name="Resim 11">
            <a:extLst>
              <a:ext uri="{FF2B5EF4-FFF2-40B4-BE49-F238E27FC236}">
                <a16:creationId xmlns:a16="http://schemas.microsoft.com/office/drawing/2014/main" id="{BCE8A981-AC2A-4527-8912-404A8C44D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1796" y="3428678"/>
            <a:ext cx="3430910" cy="3430910"/>
          </a:xfrm>
          <a:prstGeom prst="rect">
            <a:avLst/>
          </a:prstGeom>
        </p:spPr>
      </p:pic>
      <p:pic>
        <p:nvPicPr>
          <p:cNvPr id="14" name="Resim 13">
            <a:extLst>
              <a:ext uri="{FF2B5EF4-FFF2-40B4-BE49-F238E27FC236}">
                <a16:creationId xmlns:a16="http://schemas.microsoft.com/office/drawing/2014/main" id="{57FA0BD3-F7FF-4862-BA09-7377153AF9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110" y="3442658"/>
            <a:ext cx="3405182" cy="34051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stim_teknik_cover.jpg"/>
          <p:cNvPicPr>
            <a:picLocks noChangeAspect="1"/>
          </p:cNvPicPr>
          <p:nvPr/>
        </p:nvPicPr>
        <p:blipFill>
          <a:blip r:embed="rId2" cstate="print"/>
          <a:stretch>
            <a:fillRect/>
          </a:stretch>
        </p:blipFill>
        <p:spPr>
          <a:xfrm>
            <a:off x="1" y="4237665"/>
            <a:ext cx="12190412" cy="2621923"/>
          </a:xfrm>
          <a:prstGeom prst="rect">
            <a:avLst/>
          </a:prstGeom>
        </p:spPr>
      </p:pic>
      <p:sp>
        <p:nvSpPr>
          <p:cNvPr id="4" name="3 Başlık"/>
          <p:cNvSpPr>
            <a:spLocks noGrp="1"/>
          </p:cNvSpPr>
          <p:nvPr>
            <p:ph type="title"/>
          </p:nvPr>
        </p:nvSpPr>
        <p:spPr>
          <a:xfrm>
            <a:off x="622598" y="0"/>
            <a:ext cx="10971372" cy="1143265"/>
          </a:xfrm>
        </p:spPr>
        <p:txBody>
          <a:bodyPr/>
          <a:lstStyle/>
          <a:p>
            <a:r>
              <a:rPr lang="tr-TR" dirty="0"/>
              <a:t>EĞİTİM TALEPLERİ</a:t>
            </a:r>
          </a:p>
        </p:txBody>
      </p:sp>
      <p:sp>
        <p:nvSpPr>
          <p:cNvPr id="6" name="5 Metin Yer Tutucusu"/>
          <p:cNvSpPr>
            <a:spLocks noGrp="1"/>
          </p:cNvSpPr>
          <p:nvPr>
            <p:ph type="body" idx="1"/>
          </p:nvPr>
        </p:nvSpPr>
        <p:spPr>
          <a:xfrm>
            <a:off x="550590" y="909514"/>
            <a:ext cx="5386216" cy="639910"/>
          </a:xfrm>
        </p:spPr>
        <p:txBody>
          <a:bodyPr>
            <a:normAutofit/>
          </a:bodyPr>
          <a:lstStyle/>
          <a:p>
            <a:r>
              <a:rPr lang="tr-TR" sz="3000" dirty="0" err="1">
                <a:solidFill>
                  <a:schemeClr val="tx1">
                    <a:lumMod val="65000"/>
                    <a:lumOff val="35000"/>
                  </a:schemeClr>
                </a:solidFill>
              </a:rPr>
              <a:t>Individual</a:t>
            </a:r>
            <a:r>
              <a:rPr lang="tr-TR" sz="3000" dirty="0">
                <a:solidFill>
                  <a:schemeClr val="tx1">
                    <a:lumMod val="65000"/>
                    <a:lumOff val="35000"/>
                  </a:schemeClr>
                </a:solidFill>
              </a:rPr>
              <a:t> </a:t>
            </a:r>
            <a:r>
              <a:rPr lang="tr-TR" sz="3000" dirty="0" err="1">
                <a:solidFill>
                  <a:schemeClr val="tx1">
                    <a:lumMod val="65000"/>
                    <a:lumOff val="35000"/>
                  </a:schemeClr>
                </a:solidFill>
              </a:rPr>
              <a:t>Requests</a:t>
            </a:r>
            <a:endParaRPr lang="tr-TR" sz="3000" dirty="0">
              <a:solidFill>
                <a:schemeClr val="tx1">
                  <a:lumMod val="65000"/>
                  <a:lumOff val="35000"/>
                </a:schemeClr>
              </a:solidFill>
            </a:endParaRPr>
          </a:p>
        </p:txBody>
      </p:sp>
      <p:sp>
        <p:nvSpPr>
          <p:cNvPr id="7" name="6 İçerik Yer Tutucusu"/>
          <p:cNvSpPr>
            <a:spLocks noGrp="1"/>
          </p:cNvSpPr>
          <p:nvPr>
            <p:ph sz="half" idx="2"/>
          </p:nvPr>
        </p:nvSpPr>
        <p:spPr>
          <a:xfrm>
            <a:off x="622598" y="1701603"/>
            <a:ext cx="5472608" cy="2520280"/>
          </a:xfrm>
        </p:spPr>
        <p:txBody>
          <a:bodyPr>
            <a:normAutofit fontScale="85000" lnSpcReduction="20000"/>
          </a:bodyPr>
          <a:lstStyle/>
          <a:p>
            <a:r>
              <a:rPr lang="tr-TR" sz="3800" dirty="0" err="1">
                <a:solidFill>
                  <a:schemeClr val="tx1">
                    <a:lumMod val="65000"/>
                    <a:lumOff val="35000"/>
                  </a:schemeClr>
                </a:solidFill>
              </a:rPr>
              <a:t>Individual</a:t>
            </a:r>
            <a:r>
              <a:rPr lang="tr-TR" sz="3800" dirty="0">
                <a:solidFill>
                  <a:schemeClr val="tx1">
                    <a:lumMod val="65000"/>
                    <a:lumOff val="35000"/>
                  </a:schemeClr>
                </a:solidFill>
              </a:rPr>
              <a:t> </a:t>
            </a:r>
            <a:r>
              <a:rPr lang="tr-TR" sz="3800" dirty="0" err="1">
                <a:solidFill>
                  <a:schemeClr val="tx1">
                    <a:lumMod val="65000"/>
                    <a:lumOff val="35000"/>
                  </a:schemeClr>
                </a:solidFill>
              </a:rPr>
              <a:t>requests</a:t>
            </a:r>
            <a:endParaRPr lang="tr-TR" sz="3800" dirty="0">
              <a:solidFill>
                <a:schemeClr val="tx1">
                  <a:lumMod val="65000"/>
                  <a:lumOff val="35000"/>
                </a:schemeClr>
              </a:solidFill>
            </a:endParaRPr>
          </a:p>
          <a:p>
            <a:r>
              <a:rPr lang="tr-TR" sz="3800" dirty="0" err="1">
                <a:solidFill>
                  <a:schemeClr val="tx1">
                    <a:lumMod val="65000"/>
                    <a:lumOff val="35000"/>
                  </a:schemeClr>
                </a:solidFill>
              </a:rPr>
              <a:t>Individual</a:t>
            </a:r>
            <a:r>
              <a:rPr lang="tr-TR" sz="3800" dirty="0">
                <a:solidFill>
                  <a:schemeClr val="tx1">
                    <a:lumMod val="65000"/>
                    <a:lumOff val="35000"/>
                  </a:schemeClr>
                </a:solidFill>
              </a:rPr>
              <a:t> </a:t>
            </a:r>
            <a:r>
              <a:rPr lang="tr-TR" sz="3800" dirty="0" err="1">
                <a:solidFill>
                  <a:schemeClr val="tx1">
                    <a:lumMod val="65000"/>
                    <a:lumOff val="35000"/>
                  </a:schemeClr>
                </a:solidFill>
              </a:rPr>
              <a:t>career</a:t>
            </a:r>
            <a:r>
              <a:rPr lang="tr-TR" sz="3800" dirty="0">
                <a:solidFill>
                  <a:schemeClr val="tx1">
                    <a:lumMod val="65000"/>
                    <a:lumOff val="35000"/>
                  </a:schemeClr>
                </a:solidFill>
              </a:rPr>
              <a:t> </a:t>
            </a:r>
            <a:r>
              <a:rPr lang="tr-TR" sz="3800" dirty="0" err="1">
                <a:solidFill>
                  <a:schemeClr val="tx1">
                    <a:lumMod val="65000"/>
                    <a:lumOff val="35000"/>
                  </a:schemeClr>
                </a:solidFill>
              </a:rPr>
              <a:t>planning</a:t>
            </a:r>
            <a:endParaRPr lang="tr-TR" sz="3800" dirty="0">
              <a:solidFill>
                <a:schemeClr val="tx1">
                  <a:lumMod val="65000"/>
                  <a:lumOff val="35000"/>
                </a:schemeClr>
              </a:solidFill>
            </a:endParaRPr>
          </a:p>
          <a:p>
            <a:r>
              <a:rPr lang="tr-TR" sz="3800" dirty="0" err="1">
                <a:solidFill>
                  <a:schemeClr val="tx1">
                    <a:lumMod val="65000"/>
                    <a:lumOff val="35000"/>
                  </a:schemeClr>
                </a:solidFill>
              </a:rPr>
              <a:t>Directing</a:t>
            </a:r>
            <a:r>
              <a:rPr lang="tr-TR" sz="3800" dirty="0">
                <a:solidFill>
                  <a:schemeClr val="tx1">
                    <a:lumMod val="65000"/>
                    <a:lumOff val="35000"/>
                  </a:schemeClr>
                </a:solidFill>
              </a:rPr>
              <a:t> </a:t>
            </a:r>
            <a:r>
              <a:rPr lang="tr-TR" sz="3800" dirty="0" err="1">
                <a:solidFill>
                  <a:schemeClr val="tx1">
                    <a:lumMod val="65000"/>
                    <a:lumOff val="35000"/>
                  </a:schemeClr>
                </a:solidFill>
              </a:rPr>
              <a:t>you</a:t>
            </a:r>
            <a:r>
              <a:rPr lang="tr-TR" sz="3800" dirty="0">
                <a:solidFill>
                  <a:schemeClr val="tx1">
                    <a:lumMod val="65000"/>
                    <a:lumOff val="35000"/>
                  </a:schemeClr>
                </a:solidFill>
              </a:rPr>
              <a:t> </a:t>
            </a:r>
            <a:r>
              <a:rPr lang="tr-TR" sz="3800" dirty="0" err="1">
                <a:solidFill>
                  <a:schemeClr val="tx1">
                    <a:lumMod val="65000"/>
                    <a:lumOff val="35000"/>
                  </a:schemeClr>
                </a:solidFill>
              </a:rPr>
              <a:t>to</a:t>
            </a:r>
            <a:r>
              <a:rPr lang="tr-TR" sz="3800" dirty="0">
                <a:solidFill>
                  <a:schemeClr val="tx1">
                    <a:lumMod val="65000"/>
                    <a:lumOff val="35000"/>
                  </a:schemeClr>
                </a:solidFill>
              </a:rPr>
              <a:t> </a:t>
            </a:r>
            <a:r>
              <a:rPr lang="tr-TR" sz="3800" dirty="0" err="1">
                <a:solidFill>
                  <a:schemeClr val="tx1">
                    <a:lumMod val="65000"/>
                    <a:lumOff val="35000"/>
                  </a:schemeClr>
                </a:solidFill>
              </a:rPr>
              <a:t>the</a:t>
            </a:r>
            <a:r>
              <a:rPr lang="tr-TR" sz="3800" dirty="0">
                <a:solidFill>
                  <a:schemeClr val="tx1">
                    <a:lumMod val="65000"/>
                    <a:lumOff val="35000"/>
                  </a:schemeClr>
                </a:solidFill>
              </a:rPr>
              <a:t> </a:t>
            </a:r>
            <a:r>
              <a:rPr lang="tr-TR" sz="3800" dirty="0" err="1">
                <a:solidFill>
                  <a:schemeClr val="tx1">
                    <a:lumMod val="65000"/>
                    <a:lumOff val="35000"/>
                  </a:schemeClr>
                </a:solidFill>
              </a:rPr>
              <a:t>right</a:t>
            </a:r>
            <a:r>
              <a:rPr lang="tr-TR" sz="3800" dirty="0">
                <a:solidFill>
                  <a:schemeClr val="tx1">
                    <a:lumMod val="65000"/>
                    <a:lumOff val="35000"/>
                  </a:schemeClr>
                </a:solidFill>
              </a:rPr>
              <a:t> </a:t>
            </a:r>
            <a:r>
              <a:rPr lang="tr-TR" sz="3800" dirty="0" err="1">
                <a:solidFill>
                  <a:schemeClr val="tx1">
                    <a:lumMod val="65000"/>
                    <a:lumOff val="35000"/>
                  </a:schemeClr>
                </a:solidFill>
              </a:rPr>
              <a:t>education</a:t>
            </a:r>
            <a:r>
              <a:rPr lang="tr-TR" sz="3800" dirty="0">
                <a:solidFill>
                  <a:schemeClr val="tx1">
                    <a:lumMod val="65000"/>
                    <a:lumOff val="35000"/>
                  </a:schemeClr>
                </a:solidFill>
              </a:rPr>
              <a:t> </a:t>
            </a:r>
            <a:r>
              <a:rPr lang="tr-TR" sz="3800" dirty="0" err="1">
                <a:solidFill>
                  <a:schemeClr val="tx1">
                    <a:lumMod val="65000"/>
                    <a:lumOff val="35000"/>
                  </a:schemeClr>
                </a:solidFill>
              </a:rPr>
              <a:t>or</a:t>
            </a:r>
            <a:r>
              <a:rPr lang="tr-TR" sz="3800" dirty="0">
                <a:solidFill>
                  <a:schemeClr val="tx1">
                    <a:lumMod val="65000"/>
                    <a:lumOff val="35000"/>
                  </a:schemeClr>
                </a:solidFill>
              </a:rPr>
              <a:t> </a:t>
            </a:r>
            <a:r>
              <a:rPr lang="tr-TR" sz="3800" dirty="0" err="1">
                <a:solidFill>
                  <a:schemeClr val="tx1">
                    <a:lumMod val="65000"/>
                    <a:lumOff val="35000"/>
                  </a:schemeClr>
                </a:solidFill>
              </a:rPr>
              <a:t>profession</a:t>
            </a:r>
            <a:endParaRPr lang="tr-TR" sz="3800" dirty="0">
              <a:solidFill>
                <a:schemeClr val="tx1">
                  <a:lumMod val="65000"/>
                  <a:lumOff val="35000"/>
                </a:schemeClr>
              </a:solidFill>
            </a:endParaRPr>
          </a:p>
          <a:p>
            <a:r>
              <a:rPr lang="tr-TR" sz="3800" dirty="0" err="1">
                <a:solidFill>
                  <a:schemeClr val="tx1">
                    <a:lumMod val="65000"/>
                    <a:lumOff val="35000"/>
                  </a:schemeClr>
                </a:solidFill>
              </a:rPr>
              <a:t>Certification</a:t>
            </a:r>
            <a:endParaRPr lang="tr-TR" sz="3800" dirty="0">
              <a:solidFill>
                <a:schemeClr val="tx1">
                  <a:lumMod val="65000"/>
                  <a:lumOff val="35000"/>
                </a:schemeClr>
              </a:solidFill>
            </a:endParaRPr>
          </a:p>
        </p:txBody>
      </p:sp>
      <p:sp>
        <p:nvSpPr>
          <p:cNvPr id="8" name="7 Metin Yer Tutucusu"/>
          <p:cNvSpPr>
            <a:spLocks noGrp="1"/>
          </p:cNvSpPr>
          <p:nvPr>
            <p:ph type="body" sz="quarter" idx="3"/>
          </p:nvPr>
        </p:nvSpPr>
        <p:spPr>
          <a:xfrm>
            <a:off x="6239222" y="909514"/>
            <a:ext cx="5388332" cy="639910"/>
          </a:xfrm>
        </p:spPr>
        <p:txBody>
          <a:bodyPr>
            <a:normAutofit/>
          </a:bodyPr>
          <a:lstStyle/>
          <a:p>
            <a:r>
              <a:rPr lang="tr-TR" sz="3000" dirty="0" err="1">
                <a:solidFill>
                  <a:schemeClr val="tx1">
                    <a:lumMod val="65000"/>
                    <a:lumOff val="35000"/>
                  </a:schemeClr>
                </a:solidFill>
              </a:rPr>
              <a:t>Corporate</a:t>
            </a:r>
            <a:r>
              <a:rPr lang="tr-TR" sz="3000" dirty="0">
                <a:solidFill>
                  <a:schemeClr val="tx1">
                    <a:lumMod val="65000"/>
                    <a:lumOff val="35000"/>
                  </a:schemeClr>
                </a:solidFill>
              </a:rPr>
              <a:t> </a:t>
            </a:r>
            <a:r>
              <a:rPr lang="tr-TR" sz="3000" dirty="0" err="1">
                <a:solidFill>
                  <a:schemeClr val="tx1">
                    <a:lumMod val="65000"/>
                    <a:lumOff val="35000"/>
                  </a:schemeClr>
                </a:solidFill>
              </a:rPr>
              <a:t>Requests</a:t>
            </a:r>
            <a:endParaRPr lang="tr-TR" sz="3000" dirty="0">
              <a:solidFill>
                <a:schemeClr val="tx1">
                  <a:lumMod val="65000"/>
                  <a:lumOff val="35000"/>
                </a:schemeClr>
              </a:solidFill>
            </a:endParaRPr>
          </a:p>
        </p:txBody>
      </p:sp>
      <p:sp>
        <p:nvSpPr>
          <p:cNvPr id="9" name="8 İçerik Yer Tutucusu"/>
          <p:cNvSpPr>
            <a:spLocks noGrp="1"/>
          </p:cNvSpPr>
          <p:nvPr>
            <p:ph sz="quarter" idx="4"/>
          </p:nvPr>
        </p:nvSpPr>
        <p:spPr>
          <a:xfrm>
            <a:off x="6239222" y="1701603"/>
            <a:ext cx="5688632" cy="2376263"/>
          </a:xfrm>
        </p:spPr>
        <p:txBody>
          <a:bodyPr>
            <a:normAutofit fontScale="85000" lnSpcReduction="20000"/>
          </a:bodyPr>
          <a:lstStyle/>
          <a:p>
            <a:r>
              <a:rPr lang="tr-TR" sz="3200" dirty="0" err="1">
                <a:solidFill>
                  <a:schemeClr val="tx1">
                    <a:lumMod val="65000"/>
                    <a:lumOff val="35000"/>
                  </a:schemeClr>
                </a:solidFill>
              </a:rPr>
              <a:t>Requests</a:t>
            </a:r>
            <a:r>
              <a:rPr lang="tr-TR" sz="3200" dirty="0">
                <a:solidFill>
                  <a:schemeClr val="tx1">
                    <a:lumMod val="65000"/>
                    <a:lumOff val="35000"/>
                  </a:schemeClr>
                </a:solidFill>
              </a:rPr>
              <a:t> </a:t>
            </a:r>
            <a:r>
              <a:rPr lang="tr-TR" sz="3200" dirty="0" err="1">
                <a:solidFill>
                  <a:schemeClr val="tx1">
                    <a:lumMod val="65000"/>
                    <a:lumOff val="35000"/>
                  </a:schemeClr>
                </a:solidFill>
              </a:rPr>
              <a:t>from</a:t>
            </a:r>
            <a:r>
              <a:rPr lang="tr-TR" sz="3200" dirty="0">
                <a:solidFill>
                  <a:schemeClr val="tx1">
                    <a:lumMod val="65000"/>
                    <a:lumOff val="35000"/>
                  </a:schemeClr>
                </a:solidFill>
              </a:rPr>
              <a:t> </a:t>
            </a:r>
            <a:r>
              <a:rPr lang="tr-TR" sz="3200" dirty="0" err="1">
                <a:solidFill>
                  <a:schemeClr val="tx1">
                    <a:lumMod val="65000"/>
                    <a:lumOff val="35000"/>
                  </a:schemeClr>
                </a:solidFill>
              </a:rPr>
              <a:t>companies</a:t>
            </a:r>
            <a:r>
              <a:rPr lang="tr-TR" sz="3200" dirty="0">
                <a:solidFill>
                  <a:schemeClr val="tx1">
                    <a:lumMod val="65000"/>
                    <a:lumOff val="35000"/>
                  </a:schemeClr>
                </a:solidFill>
              </a:rPr>
              <a:t> </a:t>
            </a:r>
            <a:r>
              <a:rPr lang="tr-TR" sz="3200" dirty="0" err="1">
                <a:solidFill>
                  <a:schemeClr val="tx1">
                    <a:lumMod val="65000"/>
                    <a:lumOff val="35000"/>
                  </a:schemeClr>
                </a:solidFill>
              </a:rPr>
              <a:t>and</a:t>
            </a:r>
            <a:r>
              <a:rPr lang="tr-TR" sz="3200" dirty="0">
                <a:solidFill>
                  <a:schemeClr val="tx1">
                    <a:lumMod val="65000"/>
                    <a:lumOff val="35000"/>
                  </a:schemeClr>
                </a:solidFill>
              </a:rPr>
              <a:t> </a:t>
            </a:r>
            <a:r>
              <a:rPr lang="tr-TR" sz="3200" dirty="0" err="1">
                <a:solidFill>
                  <a:schemeClr val="tx1">
                    <a:lumMod val="65000"/>
                    <a:lumOff val="35000"/>
                  </a:schemeClr>
                </a:solidFill>
              </a:rPr>
              <a:t>institutions</a:t>
            </a:r>
            <a:endParaRPr lang="tr-TR" sz="3200" dirty="0">
              <a:solidFill>
                <a:schemeClr val="tx1">
                  <a:lumMod val="65000"/>
                  <a:lumOff val="35000"/>
                </a:schemeClr>
              </a:solidFill>
            </a:endParaRPr>
          </a:p>
          <a:p>
            <a:r>
              <a:rPr lang="tr-TR" sz="3200" dirty="0" err="1">
                <a:solidFill>
                  <a:schemeClr val="tx1">
                    <a:lumMod val="65000"/>
                    <a:lumOff val="35000"/>
                  </a:schemeClr>
                </a:solidFill>
              </a:rPr>
              <a:t>Company-Institution</a:t>
            </a:r>
            <a:r>
              <a:rPr lang="tr-TR" sz="3200" dirty="0">
                <a:solidFill>
                  <a:schemeClr val="tx1">
                    <a:lumMod val="65000"/>
                    <a:lumOff val="35000"/>
                  </a:schemeClr>
                </a:solidFill>
              </a:rPr>
              <a:t> Analysis</a:t>
            </a:r>
          </a:p>
          <a:p>
            <a:r>
              <a:rPr lang="tr-TR" sz="3200" dirty="0">
                <a:solidFill>
                  <a:schemeClr val="tx1">
                    <a:lumMod val="65000"/>
                    <a:lumOff val="35000"/>
                  </a:schemeClr>
                </a:solidFill>
              </a:rPr>
              <a:t>Content </a:t>
            </a:r>
            <a:r>
              <a:rPr lang="tr-TR" sz="3200" dirty="0" err="1">
                <a:solidFill>
                  <a:schemeClr val="tx1">
                    <a:lumMod val="65000"/>
                    <a:lumOff val="35000"/>
                  </a:schemeClr>
                </a:solidFill>
              </a:rPr>
              <a:t>specific</a:t>
            </a:r>
            <a:r>
              <a:rPr lang="tr-TR" sz="3200" dirty="0">
                <a:solidFill>
                  <a:schemeClr val="tx1">
                    <a:lumMod val="65000"/>
                    <a:lumOff val="35000"/>
                  </a:schemeClr>
                </a:solidFill>
              </a:rPr>
              <a:t> </a:t>
            </a:r>
            <a:r>
              <a:rPr lang="tr-TR" sz="3200" dirty="0" err="1">
                <a:solidFill>
                  <a:schemeClr val="tx1">
                    <a:lumMod val="65000"/>
                    <a:lumOff val="35000"/>
                  </a:schemeClr>
                </a:solidFill>
              </a:rPr>
              <a:t>to</a:t>
            </a:r>
            <a:r>
              <a:rPr lang="tr-TR" sz="3200" dirty="0">
                <a:solidFill>
                  <a:schemeClr val="tx1">
                    <a:lumMod val="65000"/>
                    <a:lumOff val="35000"/>
                  </a:schemeClr>
                </a:solidFill>
              </a:rPr>
              <a:t> </a:t>
            </a:r>
            <a:r>
              <a:rPr lang="tr-TR" sz="3200" dirty="0" err="1">
                <a:solidFill>
                  <a:schemeClr val="tx1">
                    <a:lumMod val="65000"/>
                    <a:lumOff val="35000"/>
                  </a:schemeClr>
                </a:solidFill>
              </a:rPr>
              <a:t>the</a:t>
            </a:r>
            <a:r>
              <a:rPr lang="tr-TR" sz="3200" dirty="0">
                <a:solidFill>
                  <a:schemeClr val="tx1">
                    <a:lumMod val="65000"/>
                    <a:lumOff val="35000"/>
                  </a:schemeClr>
                </a:solidFill>
              </a:rPr>
              <a:t> </a:t>
            </a:r>
            <a:r>
              <a:rPr lang="tr-TR" sz="3200" dirty="0" err="1">
                <a:solidFill>
                  <a:schemeClr val="tx1">
                    <a:lumMod val="65000"/>
                    <a:lumOff val="35000"/>
                  </a:schemeClr>
                </a:solidFill>
              </a:rPr>
              <a:t>institution</a:t>
            </a:r>
            <a:r>
              <a:rPr lang="tr-TR" sz="3200" dirty="0">
                <a:solidFill>
                  <a:schemeClr val="tx1">
                    <a:lumMod val="65000"/>
                    <a:lumOff val="35000"/>
                  </a:schemeClr>
                </a:solidFill>
              </a:rPr>
              <a:t> </a:t>
            </a:r>
            <a:r>
              <a:rPr lang="tr-TR" sz="3200" dirty="0" err="1">
                <a:solidFill>
                  <a:schemeClr val="tx1">
                    <a:lumMod val="65000"/>
                    <a:lumOff val="35000"/>
                  </a:schemeClr>
                </a:solidFill>
              </a:rPr>
              <a:t>and</a:t>
            </a:r>
            <a:r>
              <a:rPr lang="tr-TR" sz="3200" dirty="0">
                <a:solidFill>
                  <a:schemeClr val="tx1">
                    <a:lumMod val="65000"/>
                    <a:lumOff val="35000"/>
                  </a:schemeClr>
                </a:solidFill>
              </a:rPr>
              <a:t> </a:t>
            </a:r>
            <a:r>
              <a:rPr lang="tr-TR" sz="3200" dirty="0" err="1">
                <a:solidFill>
                  <a:schemeClr val="tx1">
                    <a:lumMod val="65000"/>
                    <a:lumOff val="35000"/>
                  </a:schemeClr>
                </a:solidFill>
              </a:rPr>
              <a:t>company</a:t>
            </a:r>
            <a:endParaRPr lang="tr-TR" sz="3200" dirty="0">
              <a:solidFill>
                <a:schemeClr val="tx1">
                  <a:lumMod val="65000"/>
                  <a:lumOff val="35000"/>
                </a:schemeClr>
              </a:solidFill>
            </a:endParaRPr>
          </a:p>
          <a:p>
            <a:r>
              <a:rPr lang="tr-TR" sz="3200" dirty="0" err="1">
                <a:solidFill>
                  <a:schemeClr val="tx1">
                    <a:lumMod val="65000"/>
                    <a:lumOff val="35000"/>
                  </a:schemeClr>
                </a:solidFill>
              </a:rPr>
              <a:t>Certification</a:t>
            </a:r>
            <a:endParaRPr lang="tr-TR" sz="3200" dirty="0">
              <a:solidFill>
                <a:schemeClr val="tx1">
                  <a:lumMod val="65000"/>
                  <a:lumOff val="35000"/>
                </a:schemeClr>
              </a:solidFill>
            </a:endParaRPr>
          </a:p>
        </p:txBody>
      </p:sp>
      <p:sp>
        <p:nvSpPr>
          <p:cNvPr id="10" name="3 Başlık"/>
          <p:cNvSpPr txBox="1">
            <a:spLocks/>
          </p:cNvSpPr>
          <p:nvPr/>
        </p:nvSpPr>
        <p:spPr>
          <a:xfrm>
            <a:off x="1" y="0"/>
            <a:ext cx="12190412" cy="837505"/>
          </a:xfrm>
          <a:prstGeom prst="rect">
            <a:avLst/>
          </a:prstGeom>
          <a:solidFill>
            <a:schemeClr val="bg1">
              <a:lumMod val="65000"/>
            </a:schemeClr>
          </a:solidFill>
        </p:spPr>
        <p:txBody>
          <a:bodyPr vert="horz" lIns="108810" tIns="54406" rIns="108810" bIns="54406" rtlCol="0" anchor="ctr">
            <a:normAutofit/>
          </a:bodyPr>
          <a:lstStyle/>
          <a:p>
            <a:pPr marL="0" marR="0" lvl="0" indent="0" algn="ctr" defTabSz="1088364" rtl="0" eaLnBrk="1" fontAlgn="auto" latinLnBrk="0" hangingPunct="1">
              <a:lnSpc>
                <a:spcPct val="100000"/>
              </a:lnSpc>
              <a:spcBef>
                <a:spcPct val="0"/>
              </a:spcBef>
              <a:spcAft>
                <a:spcPts val="0"/>
              </a:spcAft>
              <a:buClrTx/>
              <a:buSzTx/>
              <a:buFontTx/>
              <a:buNone/>
              <a:tabLst/>
              <a:defRPr/>
            </a:pPr>
            <a:r>
              <a:rPr lang="tr-TR" sz="4400" dirty="0">
                <a:solidFill>
                  <a:schemeClr val="tx1">
                    <a:lumMod val="75000"/>
                    <a:lumOff val="25000"/>
                  </a:schemeClr>
                </a:solidFill>
                <a:latin typeface="Mongolian Baiti" pitchFamily="66" charset="0"/>
                <a:ea typeface="+mj-ea"/>
                <a:cs typeface="Mongolian Baiti" pitchFamily="66" charset="0"/>
              </a:rPr>
              <a:t>Training </a:t>
            </a:r>
            <a:r>
              <a:rPr lang="tr-TR" sz="4400" dirty="0" err="1">
                <a:solidFill>
                  <a:schemeClr val="tx1">
                    <a:lumMod val="75000"/>
                    <a:lumOff val="25000"/>
                  </a:schemeClr>
                </a:solidFill>
                <a:latin typeface="Mongolian Baiti" pitchFamily="66" charset="0"/>
                <a:ea typeface="+mj-ea"/>
                <a:cs typeface="Mongolian Baiti" pitchFamily="66" charset="0"/>
              </a:rPr>
              <a:t>Requests</a:t>
            </a:r>
            <a:endParaRPr kumimoji="0" lang="tr-TR" sz="4400" b="0" i="0" u="none" strike="noStrike" kern="1200" cap="none" spc="0" normalizeH="0" baseline="0" noProof="0" dirty="0">
              <a:ln>
                <a:noFill/>
              </a:ln>
              <a:solidFill>
                <a:schemeClr val="tx1">
                  <a:lumMod val="75000"/>
                  <a:lumOff val="25000"/>
                </a:schemeClr>
              </a:solidFill>
              <a:effectLst/>
              <a:uLnTx/>
              <a:uFillTx/>
              <a:latin typeface="Mongolian Baiti" pitchFamily="66" charset="0"/>
              <a:ea typeface="+mj-ea"/>
              <a:cs typeface="Mongolian Baiti"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sper\Desktop\Dosyalar\ostim\1619706111793.jpg"/>
          <p:cNvPicPr>
            <a:picLocks noChangeAspect="1" noChangeArrowheads="1"/>
          </p:cNvPicPr>
          <p:nvPr/>
        </p:nvPicPr>
        <p:blipFill>
          <a:blip r:embed="rId2" cstate="print"/>
          <a:srcRect/>
          <a:stretch>
            <a:fillRect/>
          </a:stretch>
        </p:blipFill>
        <p:spPr bwMode="auto">
          <a:xfrm>
            <a:off x="-1" y="0"/>
            <a:ext cx="5951191" cy="5951192"/>
          </a:xfrm>
          <a:prstGeom prst="rect">
            <a:avLst/>
          </a:prstGeom>
          <a:noFill/>
        </p:spPr>
      </p:pic>
      <p:sp>
        <p:nvSpPr>
          <p:cNvPr id="5" name="4 İçerik Yer Tutucusu"/>
          <p:cNvSpPr>
            <a:spLocks noGrp="1"/>
          </p:cNvSpPr>
          <p:nvPr>
            <p:ph idx="1"/>
          </p:nvPr>
        </p:nvSpPr>
        <p:spPr>
          <a:xfrm>
            <a:off x="6815286" y="333450"/>
            <a:ext cx="4752528" cy="4527011"/>
          </a:xfrm>
        </p:spPr>
        <p:txBody>
          <a:bodyPr>
            <a:normAutofit/>
          </a:bodyPr>
          <a:lstStyle/>
          <a:p>
            <a:pPr>
              <a:buNone/>
            </a:pPr>
            <a:endParaRPr lang="tr-TR" b="1" dirty="0">
              <a:solidFill>
                <a:schemeClr val="tx1">
                  <a:lumMod val="65000"/>
                  <a:lumOff val="35000"/>
                </a:schemeClr>
              </a:solidFill>
            </a:endParaRPr>
          </a:p>
          <a:p>
            <a:pPr>
              <a:buNone/>
            </a:pPr>
            <a:endParaRPr lang="tr-TR" b="1" dirty="0">
              <a:solidFill>
                <a:schemeClr val="tx1">
                  <a:lumMod val="65000"/>
                  <a:lumOff val="35000"/>
                </a:schemeClr>
              </a:solidFill>
            </a:endParaRPr>
          </a:p>
          <a:p>
            <a:pPr>
              <a:buNone/>
            </a:pPr>
            <a:r>
              <a:rPr lang="tr-TR" b="1" dirty="0">
                <a:solidFill>
                  <a:schemeClr val="tx1">
                    <a:lumMod val="65000"/>
                    <a:lumOff val="35000"/>
                  </a:schemeClr>
                </a:solidFill>
              </a:rPr>
              <a:t>IT &amp; SOFTWARE &amp;</a:t>
            </a:r>
          </a:p>
          <a:p>
            <a:pPr>
              <a:buNone/>
            </a:pPr>
            <a:r>
              <a:rPr lang="tr-TR" b="1" dirty="0">
                <a:solidFill>
                  <a:schemeClr val="tx1">
                    <a:lumMod val="65000"/>
                    <a:lumOff val="35000"/>
                  </a:schemeClr>
                </a:solidFill>
              </a:rPr>
              <a:t>REPORTING</a:t>
            </a:r>
          </a:p>
          <a:p>
            <a:pPr>
              <a:buNone/>
            </a:pPr>
            <a:r>
              <a:rPr lang="tr-TR" b="1" dirty="0">
                <a:solidFill>
                  <a:schemeClr val="tx1">
                    <a:lumMod val="65000"/>
                    <a:lumOff val="35000"/>
                  </a:schemeClr>
                </a:solidFill>
              </a:rPr>
              <a:t>TRAININGS</a:t>
            </a:r>
          </a:p>
        </p:txBody>
      </p:sp>
      <p:pic>
        <p:nvPicPr>
          <p:cNvPr id="6" name="5 Resim" descr="ostim_teknik_cover.jpg"/>
          <p:cNvPicPr>
            <a:picLocks noChangeAspect="1"/>
          </p:cNvPicPr>
          <p:nvPr/>
        </p:nvPicPr>
        <p:blipFill>
          <a:blip r:embed="rId3" cstate="print"/>
          <a:stretch>
            <a:fillRect/>
          </a:stretch>
        </p:blipFill>
        <p:spPr>
          <a:xfrm>
            <a:off x="1" y="5013970"/>
            <a:ext cx="12190412" cy="1845618"/>
          </a:xfrm>
          <a:prstGeom prst="rect">
            <a:avLst/>
          </a:prstGeom>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837</TotalTime>
  <Words>958</Words>
  <Application>Microsoft Office PowerPoint</Application>
  <PresentationFormat>Özel</PresentationFormat>
  <Paragraphs>234</Paragraphs>
  <Slides>32</Slides>
  <Notes>17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32</vt:i4>
      </vt:variant>
    </vt:vector>
  </HeadingPairs>
  <TitlesOfParts>
    <vt:vector size="36" baseType="lpstr">
      <vt:lpstr>Arial</vt:lpstr>
      <vt:lpstr>Calibri</vt:lpstr>
      <vt:lpstr>Mongolian Baiti</vt:lpstr>
      <vt:lpstr>Ofis Teması</vt:lpstr>
      <vt:lpstr>OSTIM Technical University</vt:lpstr>
      <vt:lpstr>OSTIM Technical University,  It is a foundation university that began its educational journey in 2019. The university aims to specialize in applied sciences and engineering with education programs integrated with industry. Being located in the OSTIM Organized Industrial Zone, it offers students the opportunity for education and internships closely connected with the industry. The university prepares its students for the future with an education approach focused on entrepreneurship and innovation.</vt:lpstr>
      <vt:lpstr>PowerPoint Sunusu</vt:lpstr>
      <vt:lpstr>PowerPoint Sunusu</vt:lpstr>
      <vt:lpstr>PowerPoint Sunusu</vt:lpstr>
      <vt:lpstr>Our fields of activity</vt:lpstr>
      <vt:lpstr>PowerPoint Sunusu</vt:lpstr>
      <vt:lpstr>EĞİTİM TALEPLERİ</vt:lpstr>
      <vt:lpstr>PowerPoint Sunusu</vt:lpstr>
      <vt:lpstr>INFORMATICS &amp; SOFTWARE &amp; REPORTING TRAININGS</vt:lpstr>
      <vt:lpstr>INFORMATICS &amp; SOFTWARE &amp; REPORTING TRAININGS</vt:lpstr>
      <vt:lpstr>INFORMATICS &amp; SOFTWARE &amp; REPORTING TRAININGS</vt:lpstr>
      <vt:lpstr>INFORMATICS &amp; SOFTWARE &amp; REPORTING TRAININGS</vt:lpstr>
      <vt:lpstr>PowerPoint Sunusu</vt:lpstr>
      <vt:lpstr>PERSONAL AND PROFESSIONAL DEVELOPMENT TRAININGS</vt:lpstr>
      <vt:lpstr>PERSONAL AND PROFESSIONAL DEVELOPMENT TRAININGS</vt:lpstr>
      <vt:lpstr>PERSONAL AND PROFESSIONAL DEVELOPMENT TRAININGS</vt:lpstr>
      <vt:lpstr>PERSONAL AND PROFESSIONAL DEVELOPMENT TRAININGS</vt:lpstr>
      <vt:lpstr>PERSONAL AND PROFESSIONAL DEVELOPMENT TRAININGS</vt:lpstr>
      <vt:lpstr>PowerPoint Sunusu</vt:lpstr>
      <vt:lpstr>VOCATIONAL TECHNICAL TRAININGS</vt:lpstr>
      <vt:lpstr>VOCATIONAL TECHNICAL TRAININGS</vt:lpstr>
      <vt:lpstr>VOCATIONAL TECHNICAL TRAININGS</vt:lpstr>
      <vt:lpstr>PowerPoint Sunusu</vt:lpstr>
      <vt:lpstr>QUALITY AND SYSTEM LAW TRAININGS</vt:lpstr>
      <vt:lpstr>QUALITY AND SYSTEM LAW TRAININGS</vt:lpstr>
      <vt:lpstr>PowerPoint Sunusu</vt:lpstr>
      <vt:lpstr>EUROPEAN PROJECTS &amp; GRANT PROGRAMS</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casper</dc:creator>
  <cp:lastModifiedBy>Hüseyin KOLSUZ</cp:lastModifiedBy>
  <cp:revision>124</cp:revision>
  <dcterms:created xsi:type="dcterms:W3CDTF">2024-05-27T19:47:32Z</dcterms:created>
  <dcterms:modified xsi:type="dcterms:W3CDTF">2024-08-27T13:42:52Z</dcterms:modified>
</cp:coreProperties>
</file>